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01.svg" ContentType="image/svg+xml"/>
  <Override PartName="/ppt/media/image106.svg" ContentType="image/svg+xml"/>
  <Override PartName="/ppt/media/image108.svg" ContentType="image/svg+xml"/>
  <Override PartName="/ppt/media/image110.svg" ContentType="image/svg+xml"/>
  <Override PartName="/ppt/media/image112.svg" ContentType="image/svg+xml"/>
  <Override PartName="/ppt/media/image114.svg" ContentType="image/svg+xml"/>
  <Override PartName="/ppt/media/image116.svg" ContentType="image/svg+xml"/>
  <Override PartName="/ppt/media/image122.svg" ContentType="image/svg+xml"/>
  <Override PartName="/ppt/media/image124.svg" ContentType="image/svg+xml"/>
  <Override PartName="/ppt/media/image126.svg" ContentType="image/svg+xml"/>
  <Override PartName="/ppt/media/image128.svg" ContentType="image/svg+xml"/>
  <Override PartName="/ppt/media/image130.svg" ContentType="image/svg+xml"/>
  <Override PartName="/ppt/media/image132.svg" ContentType="image/svg+xml"/>
  <Override PartName="/ppt/media/image135.svg" ContentType="image/svg+xml"/>
  <Override PartName="/ppt/media/image137.svg" ContentType="image/svg+xml"/>
  <Override PartName="/ppt/media/image139.svg" ContentType="image/svg+xml"/>
  <Override PartName="/ppt/media/image141.svg" ContentType="image/svg+xml"/>
  <Override PartName="/ppt/media/image143.svg" ContentType="image/svg+xml"/>
  <Override PartName="/ppt/media/image147.svg" ContentType="image/svg+xml"/>
  <Override PartName="/ppt/media/image149.svg" ContentType="image/svg+xml"/>
  <Override PartName="/ppt/media/image151.svg" ContentType="image/svg+xml"/>
  <Override PartName="/ppt/media/image153.svg" ContentType="image/svg+xml"/>
  <Override PartName="/ppt/media/image155.svg" ContentType="image/svg+xml"/>
  <Override PartName="/ppt/media/image157.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60.svg" ContentType="image/svg+xml"/>
  <Override PartName="/ppt/media/image62.svg" ContentType="image/svg+xml"/>
  <Override PartName="/ppt/media/image64.svg" ContentType="image/svg+xml"/>
  <Override PartName="/ppt/media/image66.svg" ContentType="image/svg+xml"/>
  <Override PartName="/ppt/media/image68.svg" ContentType="image/svg+xml"/>
  <Override PartName="/ppt/media/image70.svg" ContentType="image/svg+xml"/>
  <Override PartName="/ppt/media/image79.svg" ContentType="image/svg+xml"/>
  <Override PartName="/ppt/media/image81.svg" ContentType="image/svg+xml"/>
  <Override PartName="/ppt/media/image83.svg" ContentType="image/svg+xml"/>
  <Override PartName="/ppt/media/image85.svg" ContentType="image/svg+xml"/>
  <Override PartName="/ppt/media/image88.svg" ContentType="image/svg+xml"/>
  <Override PartName="/ppt/media/image90.svg" ContentType="image/svg+xml"/>
  <Override PartName="/ppt/media/image94.svg" ContentType="image/svg+xml"/>
  <Override PartName="/ppt/media/image97.svg" ContentType="image/svg+xml"/>
  <Override PartName="/ppt/media/image9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43"/>
  </p:handoutMasterIdLst>
  <p:sldIdLst>
    <p:sldId id="574" r:id="rId3"/>
    <p:sldId id="554" r:id="rId5"/>
    <p:sldId id="637" r:id="rId6"/>
    <p:sldId id="638" r:id="rId7"/>
    <p:sldId id="640" r:id="rId8"/>
    <p:sldId id="641" r:id="rId9"/>
    <p:sldId id="642" r:id="rId10"/>
    <p:sldId id="643" r:id="rId11"/>
    <p:sldId id="633" r:id="rId12"/>
    <p:sldId id="636" r:id="rId13"/>
    <p:sldId id="644" r:id="rId14"/>
    <p:sldId id="645" r:id="rId15"/>
    <p:sldId id="625" r:id="rId16"/>
    <p:sldId id="576" r:id="rId17"/>
    <p:sldId id="579" r:id="rId18"/>
    <p:sldId id="580" r:id="rId19"/>
    <p:sldId id="582" r:id="rId20"/>
    <p:sldId id="583" r:id="rId21"/>
    <p:sldId id="584" r:id="rId22"/>
    <p:sldId id="585" r:id="rId23"/>
    <p:sldId id="586" r:id="rId24"/>
    <p:sldId id="589" r:id="rId25"/>
    <p:sldId id="590" r:id="rId26"/>
    <p:sldId id="607" r:id="rId27"/>
    <p:sldId id="609" r:id="rId28"/>
    <p:sldId id="608" r:id="rId29"/>
    <p:sldId id="611" r:id="rId30"/>
    <p:sldId id="612" r:id="rId31"/>
    <p:sldId id="613" r:id="rId32"/>
    <p:sldId id="615" r:id="rId33"/>
    <p:sldId id="610" r:id="rId34"/>
    <p:sldId id="617" r:id="rId35"/>
    <p:sldId id="620" r:id="rId36"/>
    <p:sldId id="618" r:id="rId37"/>
    <p:sldId id="619" r:id="rId38"/>
    <p:sldId id="623" r:id="rId39"/>
    <p:sldId id="624" r:id="rId40"/>
    <p:sldId id="626" r:id="rId41"/>
    <p:sldId id="627" r:id="rId42"/>
  </p:sldIdLst>
  <p:sldSz cx="12192000" cy="6858000"/>
  <p:notesSz cx="6858000" cy="9144000"/>
  <p:embeddedFontLst>
    <p:embeddedFont>
      <p:font typeface="汉仪综艺体简" panose="02010600000101010101" charset="-122"/>
      <p:regular r:id="rId47"/>
    </p:embeddedFont>
    <p:embeddedFont>
      <p:font typeface="HarmonyOS Sans SC Medium" panose="00000600000000000000" charset="-122"/>
      <p:regular r:id="rId48"/>
    </p:embeddedFont>
    <p:embeddedFont>
      <p:font typeface="江城律动宋" panose="02020700000000000000" charset="-122"/>
      <p:bold r:id="rId49"/>
    </p:embeddedFont>
    <p:embeddedFont>
      <p:font typeface="黑体" panose="02010609060101010101" charset="-122"/>
      <p:regular r:id="rId50"/>
    </p:embeddedFont>
    <p:embeddedFont>
      <p:font typeface="Cambria Math" panose="02040503050406030204" charset="0"/>
      <p:regular r:id="rId51"/>
    </p:embeddedFont>
    <p:embeddedFont>
      <p:font typeface="Calibri" panose="020F0502020204030204" charset="0"/>
      <p:regular r:id="rId52"/>
      <p:bold r:id="rId53"/>
      <p:italic r:id="rId54"/>
      <p:boldItalic r:id="rId55"/>
    </p:embeddedFont>
    <p:embeddedFont>
      <p:font typeface="微软雅黑" panose="020B0503020204020204" charset="-122"/>
      <p:regular r:id="rId56"/>
    </p:embeddedFont>
    <p:embeddedFont>
      <p:font typeface="BankGothic Md BT" panose="020B0807020203060204" charset="0"/>
      <p:regular r:id="rId57"/>
    </p:embeddedFont>
    <p:embeddedFont>
      <p:font typeface="汉仪力量黑简" panose="00020600040101010101" charset="-122"/>
      <p:regular r:id="rId58"/>
    </p:embeddedFont>
    <p:embeddedFont>
      <p:font typeface="汉仪铸字美心体简" panose="00020600040101010101" charset="-122"/>
      <p:regular r:id="rId59"/>
    </p:embeddedFont>
  </p:embeddedFontLst>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3AFEB"/>
    <a:srgbClr val="7D6660"/>
    <a:srgbClr val="836763"/>
    <a:srgbClr val="EEF0ED"/>
    <a:srgbClr val="A9E2FD"/>
    <a:srgbClr val="74AFCB"/>
    <a:srgbClr val="156389"/>
    <a:srgbClr val="0F1D1A"/>
    <a:srgbClr val="D36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A9E16B9-FF5C-4C3E-BF6E-CDA905E7DA84}" styleName="表样式 1 25">
    <a:wholeTbl>
      <a:tcTxStyle>
        <a:fontRef idx="none">
          <a:schemeClr val="tx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chemeClr val="bg1">
              <a:alpha val="0"/>
            </a:schemeClr>
          </a:solidFill>
        </a:fill>
      </a:tcStyle>
    </a:wholeTbl>
    <a:band2H>
      <a:tcStyle>
        <a:tcBdr/>
        <a:fill>
          <a:solidFill>
            <a:schemeClr val="accent1">
              <a:lumMod val="40000"/>
              <a:lumOff val="60000"/>
              <a:alpha val="25000"/>
            </a:schemeClr>
          </a:solidFill>
        </a:fill>
      </a:tcStyle>
    </a:band2H>
    <a:band1V>
      <a:tcStyle>
        <a:tcBdr/>
        <a:fill>
          <a:solidFill>
            <a:schemeClr val="accent1">
              <a:lumMod val="40000"/>
              <a:lumOff val="60000"/>
              <a:alpha val="25000"/>
            </a:schemeClr>
          </a:solidFill>
        </a:fill>
      </a:tcStyle>
    </a:band1V>
    <a:band2V>
      <a:tcStyle>
        <a:tcBdr/>
        <a:fill>
          <a:solidFill>
            <a:schemeClr val="bg1">
              <a:alpha val="0"/>
            </a:schemeClr>
          </a:solidFill>
        </a:fill>
      </a:tcStyle>
    </a:band2V>
    <a:lastCol>
      <a:tcTxStyle b="on">
        <a:fontRef idx="none">
          <a:schemeClr val="tx1"/>
        </a:fontRef>
      </a:tcTxStyle>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40000"/>
              <a:lumOff val="60000"/>
              <a:alpha val="40000"/>
            </a:schemeClr>
          </a:solidFill>
        </a:fill>
      </a:tcStyle>
    </a:lastCol>
    <a:firstCol>
      <a:tcTxStyle b="on">
        <a:fontRef idx="none">
          <a:schemeClr val="tx1"/>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40000"/>
              <a:lumOff val="60000"/>
              <a:alpha val="40000"/>
            </a:schemeClr>
          </a:solidFill>
        </a:fill>
      </a:tcStyle>
    </a:firstCol>
    <a:la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bg1">
              <a:alpha val="0"/>
            </a:schemeClr>
          </a:solidFill>
        </a:fill>
      </a:tcStyle>
    </a:lastRow>
    <a:seCell>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bg1">
              <a:alpha val="0"/>
            </a:schemeClr>
          </a:solidFill>
        </a:fill>
      </a:tcStyle>
    </a:seCell>
    <a:swCell>
      <a:tcTxStyle b="on">
        <a:fontRef idx="none">
          <a:schemeClr val="accent1"/>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bg1">
              <a:alpha val="0"/>
            </a:schemeClr>
          </a:solidFill>
        </a:fill>
      </a:tcStyle>
    </a:swCell>
    <a:firstRow>
      <a:tcTxStyle b="on">
        <a:fontRef idx="none">
          <a:schemeClr val="bg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w="9525" cmpd="sng">
              <a:solidFill>
                <a:schemeClr val="accent1">
                  <a:lumMod val="40000"/>
                  <a:lumOff val="60000"/>
                </a:schemeClr>
              </a:solidFill>
              <a:prstDash val="solid"/>
            </a:ln>
          </a:insideV>
        </a:tcBdr>
        <a:fill>
          <a:solidFill>
            <a:schemeClr val="accent1"/>
          </a:solidFill>
        </a:fill>
      </a:tcStyle>
    </a:firstRow>
    <a:neCell>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lumMod val="40000"/>
                  <a:lumOff val="60000"/>
                </a:schemeClr>
              </a:solidFill>
              <a:prstDash val="solid"/>
            </a:ln>
          </a:bottom>
          <a:insideH>
            <a:ln>
              <a:noFill/>
            </a:ln>
          </a:insideH>
          <a:insideV>
            <a:ln>
              <a:noFill/>
            </a:ln>
          </a:insideV>
        </a:tcBdr>
      </a:tcStyle>
    </a:neCell>
  </a:tblStyle>
  <a:tblStyle styleId="{8B622A0A-A52E-4A2D-A4C1-D3C141791C5E}" styleName="补充样式8 19">
    <a:wholeTbl>
      <a:tcTxStyle>
        <a:fontRef idx="none">
          <a:schemeClr val="tx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30000"/>
                  <a:lumOff val="70000"/>
                </a:schemeClr>
              </a:solidFill>
              <a:prstDash val="solid"/>
            </a:ln>
          </a:insideH>
          <a:insideV>
            <a:ln>
              <a:noFill/>
            </a:ln>
          </a:insideV>
        </a:tcBdr>
        <a:fill>
          <a:solidFill>
            <a:schemeClr val="bg1">
              <a:alpha val="0"/>
            </a:schemeClr>
          </a:solidFill>
        </a:fill>
      </a:tcStyle>
    </a:wholeTbl>
    <a:band1H>
      <a:tcStyle>
        <a:tcBdr/>
        <a:fill>
          <a:solidFill>
            <a:schemeClr val="accent1">
              <a:lumMod val="40000"/>
              <a:lumOff val="60000"/>
              <a:alpha val="25000"/>
            </a:schemeClr>
          </a:solidFill>
        </a:fill>
      </a:tcStyle>
    </a:band1H>
    <a:band1V>
      <a:tcStyle>
        <a:tcBdr/>
        <a:fill>
          <a:solidFill>
            <a:schemeClr val="accent1">
              <a:lumMod val="40000"/>
              <a:lumOff val="60000"/>
              <a:alpha val="25000"/>
            </a:schemeClr>
          </a:solidFill>
        </a:fill>
      </a:tcStyle>
    </a:band1V>
    <a:firstCol>
      <a:tcTxStyle b="on">
        <a:fontRef idx="none">
          <a:schemeClr val="bg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bg1">
                  <a:lumMod val="92000"/>
                </a:schemeClr>
              </a:solidFill>
              <a:prstDash val="solid"/>
            </a:ln>
          </a:insideH>
          <a:insideV>
            <a:ln>
              <a:noFill/>
            </a:ln>
          </a:insideV>
        </a:tcBdr>
        <a:fill>
          <a:solidFill>
            <a:schemeClr val="accent1"/>
          </a:solidFill>
        </a:fill>
      </a:tcStyle>
    </a:firstCol>
  </a:tblStyle>
  <a:tblStyle styleId="{4A4C5B41-EE3D-4DE1-AC25-A08B6C0D0492}" styleName="表样式 1 14">
    <a:wholeTbl>
      <a:tcTxStyle>
        <a:fontRef idx="none">
          <a:schemeClr val="tx1"/>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bg1">
              <a:alpha val="0"/>
            </a:schemeClr>
          </a:solidFill>
        </a:fill>
      </a:tcStyle>
    </a:wholeTbl>
    <a:band2H>
      <a:tcStyle>
        <a:tcBdr/>
        <a:fill>
          <a:solidFill>
            <a:schemeClr val="accent1">
              <a:lumMod val="40000"/>
              <a:lumOff val="60000"/>
              <a:alpha val="25000"/>
            </a:schemeClr>
          </a:solidFill>
        </a:fill>
      </a:tcStyle>
    </a:band2H>
    <a:band1V>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40000"/>
              <a:lumOff val="60000"/>
              <a:alpha val="25000"/>
            </a:schemeClr>
          </a:solidFill>
        </a:fill>
      </a:tcStyle>
    </a:band1V>
    <a:lastCol>
      <a:tcTxStyle b="on">
        <a:fontRef idx="none">
          <a:schemeClr val="tx1"/>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40000"/>
              <a:lumOff val="60000"/>
              <a:alpha val="40000"/>
            </a:schemeClr>
          </a:solidFill>
        </a:fill>
      </a:tcStyle>
    </a:lastCol>
    <a:firstCol>
      <a:tcTxStyle b="on">
        <a:fontRef idx="none">
          <a:schemeClr val="tx1"/>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40000"/>
              <a:lumOff val="60000"/>
              <a:alpha val="40000"/>
            </a:schemeClr>
          </a:solidFill>
        </a:fill>
      </a:tcStyle>
    </a:firstCol>
    <a:lastRow>
      <a:tcTxStyle b="on">
        <a:fontRef idx="none">
          <a:schemeClr val="bg1"/>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solidFill>
        </a:fill>
      </a:tcStyle>
    </a:lastRow>
    <a:firstRow>
      <a:tcTxStyle b="on">
        <a:fontRef idx="none">
          <a:schemeClr val="bg1"/>
        </a:fontRef>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78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0" Type="http://schemas.openxmlformats.org/officeDocument/2006/relationships/tags" Target="tags/tag522.xml"/><Relationship Id="rId6" Type="http://schemas.openxmlformats.org/officeDocument/2006/relationships/slide" Target="slides/slide3.xml"/><Relationship Id="rId59" Type="http://schemas.openxmlformats.org/officeDocument/2006/relationships/font" Target="fonts/font13.fntdata"/><Relationship Id="rId58" Type="http://schemas.openxmlformats.org/officeDocument/2006/relationships/font" Target="fonts/font12.fntdata"/><Relationship Id="rId57" Type="http://schemas.openxmlformats.org/officeDocument/2006/relationships/font" Target="fonts/font11.fntdata"/><Relationship Id="rId56" Type="http://schemas.openxmlformats.org/officeDocument/2006/relationships/font" Target="fonts/font10.fntdata"/><Relationship Id="rId55" Type="http://schemas.openxmlformats.org/officeDocument/2006/relationships/font" Target="fonts/font9.fntdata"/><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 Target="slides/slide2.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Arial" panose="020B0604020202020204" pitchFamily="34" charset="0"/>
              <a:ea typeface="Arial" panose="020B0604020202020204" pitchFamily="34" charset="0"/>
              <a:cs typeface="Arial" panose="020B0604020202020204" pitchFamily="3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Arial" panose="020B0604020202020204" pitchFamily="34" charset="0"/>
              </a:rPr>
            </a:fld>
            <a:endParaRPr lang="zh-CN" altLang="en-US">
              <a:latin typeface="Arial" panose="020B0604020202020204"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Arial" panose="020B0604020202020204" pitchFamily="34" charset="0"/>
              <a:ea typeface="Arial" panose="020B0604020202020204" pitchFamily="34" charset="0"/>
              <a:cs typeface="Arial" panose="020B0604020202020204" pitchFamily="3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Arial" panose="020B0604020202020204" pitchFamily="34" charset="0"/>
                <a:cs typeface="Arial" panose="020B0604020202020204" pitchFamily="34"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ea typeface="Arial" panose="020B0604020202020204" pitchFamily="34" charset="0"/>
                <a:cs typeface="Arial" panose="020B0604020202020204" pitchFamily="34" charset="0"/>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Arial" panose="020B0604020202020204" pitchFamily="34" charset="0"/>
                <a:cs typeface="Arial" panose="020B0604020202020204" pitchFamily="34"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ea typeface="Arial" panose="020B0604020202020204" pitchFamily="34" charset="0"/>
                <a:cs typeface="Arial" panose="020B0604020202020204" pitchFamily="34" charset="0"/>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cs typeface="Arial" panose="020B0604020202020204" pitchFamily="34" charset="0"/>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lvl1pPr>
              <a:defRPr>
                <a:cs typeface="Arial" panose="020B0604020202020204" pitchFamily="34" charset="0"/>
              </a:defRPr>
            </a:lvl1p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lvl1pPr>
              <a:defRPr>
                <a:cs typeface="Arial" panose="020B0604020202020204" pitchFamily="34" charset="0"/>
              </a:defRPr>
            </a:lvl1p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lvl1pPr>
              <a:defRPr>
                <a:cs typeface="Arial" panose="020B0604020202020204" pitchFamily="34" charset="0"/>
              </a:defRPr>
            </a:lvl1p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cs typeface="Arial" panose="020B0604020202020204" pitchFamily="34" charset="0"/>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lvl1pPr>
              <a:defRPr>
                <a:cs typeface="Arial" panose="020B0604020202020204" pitchFamily="34" charset="0"/>
              </a:defRPr>
            </a:lvl1p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lvl1pPr>
              <a:defRPr>
                <a:cs typeface="Arial" panose="020B0604020202020204" pitchFamily="34" charset="0"/>
              </a:defRPr>
            </a:lvl1p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lvl1pPr>
              <a:defRPr>
                <a:cs typeface="Arial" panose="020B0604020202020204" pitchFamily="34" charset="0"/>
              </a:defRPr>
            </a:lvl1p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cs typeface="Arial" panose="020B0604020202020204" pitchFamily="34" charset="0"/>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lvl1pPr>
              <a:defRPr>
                <a:cs typeface="Arial" panose="020B0604020202020204" pitchFamily="34" charset="0"/>
              </a:defRPr>
            </a:lvl1p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lvl1pPr>
              <a:defRPr>
                <a:cs typeface="Arial" panose="020B0604020202020204" pitchFamily="34" charset="0"/>
              </a:defRPr>
            </a:lvl1p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lvl1pPr>
              <a:defRPr>
                <a:cs typeface="Arial" panose="020B0604020202020204" pitchFamily="34" charset="0"/>
              </a:defRPr>
            </a:lvl1pPr>
          </a:lstStyle>
          <a:p>
            <a:fld id="{E077DA78-E013-4A8C-AD75-63A150561B1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753730" y="7380565"/>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5257730" y="7380565"/>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10019330" y="7380565"/>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0400" y="128587"/>
            <a:ext cx="10858500" cy="900112"/>
          </a:xfrm>
        </p:spPr>
        <p:txBody>
          <a:bodyPr/>
          <a:lstStyle>
            <a:lvl1pPr>
              <a:defRPr/>
            </a:lvl1pPr>
          </a:lstStyle>
          <a:p>
            <a:pPr lvl="0"/>
            <a:r>
              <a:rPr lang="en-US"/>
              <a:t>Click to add title</a:t>
            </a:r>
            <a:endParaRPr lang="en-US"/>
          </a:p>
        </p:txBody>
      </p:sp>
      <p:sp>
        <p:nvSpPr>
          <p:cNvPr id="3" name="日期占位符 2"/>
          <p:cNvSpPr>
            <a:spLocks noGrp="1"/>
          </p:cNvSpPr>
          <p:nvPr>
            <p:ph type="dt" sz="half" idx="10"/>
          </p:nvPr>
        </p:nvSpPr>
        <p:spPr>
          <a:xfrm>
            <a:off x="4718050" y="6409690"/>
            <a:ext cx="2743200" cy="274320"/>
          </a:xfrm>
        </p:spPr>
        <p:txBody>
          <a:bodyPr/>
          <a:lstStyle/>
          <a:p>
            <a:endParaRPr lang="en-US"/>
          </a:p>
        </p:txBody>
      </p:sp>
      <p:sp>
        <p:nvSpPr>
          <p:cNvPr id="4" name="页脚占位符 3"/>
          <p:cNvSpPr>
            <a:spLocks noGrp="1"/>
          </p:cNvSpPr>
          <p:nvPr>
            <p:ph type="ftr" sz="quarter" idx="11"/>
          </p:nvPr>
        </p:nvSpPr>
        <p:spPr>
          <a:xfrm>
            <a:off x="660399" y="6409690"/>
            <a:ext cx="3657600" cy="274320"/>
          </a:xfrm>
        </p:spPr>
        <p:txBody>
          <a:bodyPr/>
          <a:lstStyle/>
          <a:p>
            <a:endParaRPr lang="en-US" dirty="0"/>
          </a:p>
        </p:txBody>
      </p:sp>
      <p:sp>
        <p:nvSpPr>
          <p:cNvPr id="5" name="灯片编号占位符 4"/>
          <p:cNvSpPr>
            <a:spLocks noGrp="1"/>
          </p:cNvSpPr>
          <p:nvPr>
            <p:ph type="sldNum" sz="quarter" idx="12"/>
          </p:nvPr>
        </p:nvSpPr>
        <p:spPr>
          <a:xfrm>
            <a:off x="7861300" y="6409690"/>
            <a:ext cx="3657600" cy="274320"/>
          </a:xfrm>
        </p:spPr>
        <p:txBody>
          <a:bodyPr/>
          <a:lstStyle/>
          <a:p>
            <a:fld id="{C8BB1146-E542-4D4E-B8E9-6919A11DDD4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5.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jpeg"/><Relationship Id="rId18" Type="http://schemas.openxmlformats.org/officeDocument/2006/relationships/slideLayout" Target="../slideLayouts/slideLayout6.xml"/><Relationship Id="rId17" Type="http://schemas.openxmlformats.org/officeDocument/2006/relationships/image" Target="../media/image28.jpeg"/><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image" Target="../media/image27.jpeg"/><Relationship Id="rId12" Type="http://schemas.openxmlformats.org/officeDocument/2006/relationships/image" Target="../media/image26.jpeg"/><Relationship Id="rId11" Type="http://schemas.openxmlformats.org/officeDocument/2006/relationships/image" Target="../media/image25.jpeg"/><Relationship Id="rId10" Type="http://schemas.openxmlformats.org/officeDocument/2006/relationships/image" Target="../media/image24.jpe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1" Type="http://schemas.openxmlformats.org/officeDocument/2006/relationships/slideLayout" Target="../slideLayouts/slideLayout6.xml"/><Relationship Id="rId10" Type="http://schemas.openxmlformats.org/officeDocument/2006/relationships/image" Target="../media/image38.jpeg"/><Relationship Id="rId1"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0.jpeg"/><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image" Target="../media/image44.svg"/><Relationship Id="rId6" Type="http://schemas.openxmlformats.org/officeDocument/2006/relationships/image" Target="../media/image43.png"/><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4" Type="http://schemas.openxmlformats.org/officeDocument/2006/relationships/slideLayout" Target="../slideLayouts/slideLayout1.xml"/><Relationship Id="rId23" Type="http://schemas.openxmlformats.org/officeDocument/2006/relationships/tags" Target="../tags/tag65.xml"/><Relationship Id="rId22" Type="http://schemas.openxmlformats.org/officeDocument/2006/relationships/image" Target="../media/image54.svg"/><Relationship Id="rId21" Type="http://schemas.openxmlformats.org/officeDocument/2006/relationships/image" Target="../media/image53.png"/><Relationship Id="rId20" Type="http://schemas.openxmlformats.org/officeDocument/2006/relationships/image" Target="../media/image52.svg"/><Relationship Id="rId2" Type="http://schemas.openxmlformats.org/officeDocument/2006/relationships/image" Target="../media/image42.png"/><Relationship Id="rId19" Type="http://schemas.openxmlformats.org/officeDocument/2006/relationships/image" Target="../media/image51.png"/><Relationship Id="rId18" Type="http://schemas.openxmlformats.org/officeDocument/2006/relationships/image" Target="../media/image50.svg"/><Relationship Id="rId17" Type="http://schemas.openxmlformats.org/officeDocument/2006/relationships/image" Target="../media/image49.png"/><Relationship Id="rId16" Type="http://schemas.openxmlformats.org/officeDocument/2006/relationships/image" Target="../media/image48.svg"/><Relationship Id="rId15" Type="http://schemas.openxmlformats.org/officeDocument/2006/relationships/image" Target="../media/image47.png"/><Relationship Id="rId14" Type="http://schemas.openxmlformats.org/officeDocument/2006/relationships/image" Target="../media/image46.svg"/><Relationship Id="rId13" Type="http://schemas.openxmlformats.org/officeDocument/2006/relationships/image" Target="../media/image45.png"/><Relationship Id="rId12" Type="http://schemas.openxmlformats.org/officeDocument/2006/relationships/image" Target="../media/image3.png"/><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image" Target="../media/image41.png"/></Relationships>
</file>

<file path=ppt/slides/_rels/slide14.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6" Type="http://schemas.openxmlformats.org/officeDocument/2006/relationships/slideLayout" Target="../slideLayouts/slideLayout1.xml"/><Relationship Id="rId25" Type="http://schemas.openxmlformats.org/officeDocument/2006/relationships/tags" Target="../tags/tag86.xml"/><Relationship Id="rId24" Type="http://schemas.openxmlformats.org/officeDocument/2006/relationships/image" Target="../media/image3.png"/><Relationship Id="rId23" Type="http://schemas.openxmlformats.org/officeDocument/2006/relationships/tags" Target="../tags/tag85.xml"/><Relationship Id="rId22" Type="http://schemas.openxmlformats.org/officeDocument/2006/relationships/tags" Target="../tags/tag84.xml"/><Relationship Id="rId21" Type="http://schemas.openxmlformats.org/officeDocument/2006/relationships/tags" Target="../tags/tag83.xml"/><Relationship Id="rId20" Type="http://schemas.openxmlformats.org/officeDocument/2006/relationships/tags" Target="../tags/tag82.xml"/><Relationship Id="rId2" Type="http://schemas.openxmlformats.org/officeDocument/2006/relationships/tags" Target="../tags/tag67.xml"/><Relationship Id="rId19" Type="http://schemas.openxmlformats.org/officeDocument/2006/relationships/tags" Target="../tags/tag81.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image" Target="../media/image56.png"/><Relationship Id="rId15" Type="http://schemas.openxmlformats.org/officeDocument/2006/relationships/image" Target="../media/image55.png"/><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image" Target="../media/image42.png"/><Relationship Id="rId1" Type="http://schemas.openxmlformats.org/officeDocument/2006/relationships/tags" Target="../tags/tag66.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16.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1" Type="http://schemas.openxmlformats.org/officeDocument/2006/relationships/slideLayout" Target="../slideLayouts/slideLayout1.xml"/><Relationship Id="rId20" Type="http://schemas.openxmlformats.org/officeDocument/2006/relationships/tags" Target="../tags/tag106.xml"/><Relationship Id="rId2" Type="http://schemas.openxmlformats.org/officeDocument/2006/relationships/tags" Target="../tags/tag91.xml"/><Relationship Id="rId19" Type="http://schemas.openxmlformats.org/officeDocument/2006/relationships/image" Target="../media/image3.png"/><Relationship Id="rId18" Type="http://schemas.openxmlformats.org/officeDocument/2006/relationships/tags" Target="../tags/tag105.xml"/><Relationship Id="rId17" Type="http://schemas.openxmlformats.org/officeDocument/2006/relationships/image" Target="../media/image57.jpeg"/><Relationship Id="rId16" Type="http://schemas.openxmlformats.org/officeDocument/2006/relationships/image" Target="../media/image41.png"/><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tags" Target="../tags/tag90.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8.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tags" Target="../tags/tag113.xml"/><Relationship Id="rId3" Type="http://schemas.openxmlformats.org/officeDocument/2006/relationships/tags" Target="../tags/tag112.xml"/><Relationship Id="rId29" Type="http://schemas.openxmlformats.org/officeDocument/2006/relationships/slideLayout" Target="../slideLayouts/slideLayout1.xml"/><Relationship Id="rId28" Type="http://schemas.openxmlformats.org/officeDocument/2006/relationships/tags" Target="../tags/tag123.xml"/><Relationship Id="rId27" Type="http://schemas.openxmlformats.org/officeDocument/2006/relationships/image" Target="../media/image3.png"/><Relationship Id="rId26" Type="http://schemas.openxmlformats.org/officeDocument/2006/relationships/image" Target="../media/image71.png"/><Relationship Id="rId25" Type="http://schemas.openxmlformats.org/officeDocument/2006/relationships/image" Target="../media/image70.svg"/><Relationship Id="rId24" Type="http://schemas.openxmlformats.org/officeDocument/2006/relationships/image" Target="../media/image69.png"/><Relationship Id="rId23" Type="http://schemas.openxmlformats.org/officeDocument/2006/relationships/tags" Target="../tags/tag122.xml"/><Relationship Id="rId22" Type="http://schemas.openxmlformats.org/officeDocument/2006/relationships/image" Target="../media/image68.svg"/><Relationship Id="rId21" Type="http://schemas.openxmlformats.org/officeDocument/2006/relationships/image" Target="../media/image67.png"/><Relationship Id="rId20" Type="http://schemas.openxmlformats.org/officeDocument/2006/relationships/tags" Target="../tags/tag121.xml"/><Relationship Id="rId2" Type="http://schemas.openxmlformats.org/officeDocument/2006/relationships/tags" Target="../tags/tag111.xml"/><Relationship Id="rId19" Type="http://schemas.openxmlformats.org/officeDocument/2006/relationships/tags" Target="../tags/tag120.xml"/><Relationship Id="rId18" Type="http://schemas.openxmlformats.org/officeDocument/2006/relationships/image" Target="../media/image66.svg"/><Relationship Id="rId17" Type="http://schemas.openxmlformats.org/officeDocument/2006/relationships/image" Target="../media/image65.png"/><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image" Target="../media/image64.svg"/><Relationship Id="rId13" Type="http://schemas.openxmlformats.org/officeDocument/2006/relationships/image" Target="../media/image63.png"/><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image" Target="../media/image62.svg"/><Relationship Id="rId1" Type="http://schemas.openxmlformats.org/officeDocument/2006/relationships/image" Target="../media/image58.png"/></Relationships>
</file>

<file path=ppt/slides/_rels/slide19.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0" Type="http://schemas.openxmlformats.org/officeDocument/2006/relationships/slideLayout" Target="../slideLayouts/slideLayout1.xml"/><Relationship Id="rId5" Type="http://schemas.openxmlformats.org/officeDocument/2006/relationships/tags" Target="../tags/tag128.xml"/><Relationship Id="rId49" Type="http://schemas.openxmlformats.org/officeDocument/2006/relationships/tags" Target="../tags/tag170.xml"/><Relationship Id="rId48" Type="http://schemas.openxmlformats.org/officeDocument/2006/relationships/tags" Target="../tags/tag169.xml"/><Relationship Id="rId47" Type="http://schemas.openxmlformats.org/officeDocument/2006/relationships/image" Target="../media/image71.png"/><Relationship Id="rId46" Type="http://schemas.openxmlformats.org/officeDocument/2006/relationships/tags" Target="../tags/tag168.xml"/><Relationship Id="rId45" Type="http://schemas.openxmlformats.org/officeDocument/2006/relationships/image" Target="../media/image72.png"/><Relationship Id="rId44" Type="http://schemas.openxmlformats.org/officeDocument/2006/relationships/tags" Target="../tags/tag167.xml"/><Relationship Id="rId43" Type="http://schemas.openxmlformats.org/officeDocument/2006/relationships/tags" Target="../tags/tag166.xml"/><Relationship Id="rId42" Type="http://schemas.openxmlformats.org/officeDocument/2006/relationships/tags" Target="../tags/tag165.xml"/><Relationship Id="rId41" Type="http://schemas.openxmlformats.org/officeDocument/2006/relationships/tags" Target="../tags/tag164.xml"/><Relationship Id="rId40" Type="http://schemas.openxmlformats.org/officeDocument/2006/relationships/tags" Target="../tags/tag163.xml"/><Relationship Id="rId4" Type="http://schemas.openxmlformats.org/officeDocument/2006/relationships/tags" Target="../tags/tag127.xml"/><Relationship Id="rId39" Type="http://schemas.openxmlformats.org/officeDocument/2006/relationships/tags" Target="../tags/tag162.xml"/><Relationship Id="rId38" Type="http://schemas.openxmlformats.org/officeDocument/2006/relationships/tags" Target="../tags/tag161.xml"/><Relationship Id="rId37" Type="http://schemas.openxmlformats.org/officeDocument/2006/relationships/tags" Target="../tags/tag160.xml"/><Relationship Id="rId36" Type="http://schemas.openxmlformats.org/officeDocument/2006/relationships/tags" Target="../tags/tag159.xml"/><Relationship Id="rId35" Type="http://schemas.openxmlformats.org/officeDocument/2006/relationships/tags" Target="../tags/tag158.xml"/><Relationship Id="rId34" Type="http://schemas.openxmlformats.org/officeDocument/2006/relationships/tags" Target="../tags/tag157.xml"/><Relationship Id="rId33" Type="http://schemas.openxmlformats.org/officeDocument/2006/relationships/tags" Target="../tags/tag156.xml"/><Relationship Id="rId32" Type="http://schemas.openxmlformats.org/officeDocument/2006/relationships/tags" Target="../tags/tag155.xml"/><Relationship Id="rId31" Type="http://schemas.openxmlformats.org/officeDocument/2006/relationships/tags" Target="../tags/tag154.xml"/><Relationship Id="rId30" Type="http://schemas.openxmlformats.org/officeDocument/2006/relationships/tags" Target="../tags/tag153.xml"/><Relationship Id="rId3" Type="http://schemas.openxmlformats.org/officeDocument/2006/relationships/tags" Target="../tags/tag126.xml"/><Relationship Id="rId29" Type="http://schemas.openxmlformats.org/officeDocument/2006/relationships/tags" Target="../tags/tag152.xml"/><Relationship Id="rId28" Type="http://schemas.openxmlformats.org/officeDocument/2006/relationships/tags" Target="../tags/tag151.xml"/><Relationship Id="rId27" Type="http://schemas.openxmlformats.org/officeDocument/2006/relationships/tags" Target="../tags/tag150.xml"/><Relationship Id="rId26" Type="http://schemas.openxmlformats.org/officeDocument/2006/relationships/tags" Target="../tags/tag149.xml"/><Relationship Id="rId25" Type="http://schemas.openxmlformats.org/officeDocument/2006/relationships/tags" Target="../tags/tag148.xml"/><Relationship Id="rId24" Type="http://schemas.openxmlformats.org/officeDocument/2006/relationships/tags" Target="../tags/tag147.xml"/><Relationship Id="rId23" Type="http://schemas.openxmlformats.org/officeDocument/2006/relationships/tags" Target="../tags/tag146.xml"/><Relationship Id="rId22" Type="http://schemas.openxmlformats.org/officeDocument/2006/relationships/tags" Target="../tags/tag145.xml"/><Relationship Id="rId21" Type="http://schemas.openxmlformats.org/officeDocument/2006/relationships/tags" Target="../tags/tag144.xml"/><Relationship Id="rId20" Type="http://schemas.openxmlformats.org/officeDocument/2006/relationships/tags" Target="../tags/tag143.xml"/><Relationship Id="rId2" Type="http://schemas.openxmlformats.org/officeDocument/2006/relationships/tags" Target="../tags/tag125.xml"/><Relationship Id="rId19" Type="http://schemas.openxmlformats.org/officeDocument/2006/relationships/tags" Target="../tags/tag142.xml"/><Relationship Id="rId18" Type="http://schemas.openxmlformats.org/officeDocument/2006/relationships/tags" Target="../tags/tag141.xml"/><Relationship Id="rId17" Type="http://schemas.openxmlformats.org/officeDocument/2006/relationships/tags" Target="../tags/tag140.xml"/><Relationship Id="rId16" Type="http://schemas.openxmlformats.org/officeDocument/2006/relationships/tags" Target="../tags/tag139.xml"/><Relationship Id="rId15" Type="http://schemas.openxmlformats.org/officeDocument/2006/relationships/tags" Target="../tags/tag138.xml"/><Relationship Id="rId14" Type="http://schemas.openxmlformats.org/officeDocument/2006/relationships/tags" Target="../tags/tag137.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tags" Target="../tags/tag124.xml"/></Relationships>
</file>

<file path=ppt/slides/_rels/slide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5" Type="http://schemas.openxmlformats.org/officeDocument/2006/relationships/notesSlide" Target="../notesSlides/notesSlide2.xml"/><Relationship Id="rId44" Type="http://schemas.openxmlformats.org/officeDocument/2006/relationships/slideLayout" Target="../slideLayouts/slideLayout1.xml"/><Relationship Id="rId43" Type="http://schemas.openxmlformats.org/officeDocument/2006/relationships/tags" Target="../tags/tag46.xml"/><Relationship Id="rId42" Type="http://schemas.openxmlformats.org/officeDocument/2006/relationships/image" Target="../media/image3.png"/><Relationship Id="rId41" Type="http://schemas.openxmlformats.org/officeDocument/2006/relationships/tags" Target="../tags/tag45.xml"/><Relationship Id="rId40" Type="http://schemas.openxmlformats.org/officeDocument/2006/relationships/tags" Target="../tags/tag44.xml"/><Relationship Id="rId4" Type="http://schemas.openxmlformats.org/officeDocument/2006/relationships/tags" Target="../tags/tag9.xml"/><Relationship Id="rId39" Type="http://schemas.openxmlformats.org/officeDocument/2006/relationships/tags" Target="../tags/tag43.xml"/><Relationship Id="rId38" Type="http://schemas.openxmlformats.org/officeDocument/2006/relationships/tags" Target="../tags/tag42.xml"/><Relationship Id="rId37" Type="http://schemas.openxmlformats.org/officeDocument/2006/relationships/tags" Target="../tags/tag41.xml"/><Relationship Id="rId36" Type="http://schemas.openxmlformats.org/officeDocument/2006/relationships/tags" Target="../tags/tag40.xml"/><Relationship Id="rId35" Type="http://schemas.openxmlformats.org/officeDocument/2006/relationships/tags" Target="../tags/tag39.xml"/><Relationship Id="rId34" Type="http://schemas.openxmlformats.org/officeDocument/2006/relationships/tags" Target="../tags/tag38.xml"/><Relationship Id="rId33" Type="http://schemas.openxmlformats.org/officeDocument/2006/relationships/tags" Target="../tags/tag37.xml"/><Relationship Id="rId32" Type="http://schemas.openxmlformats.org/officeDocument/2006/relationships/tags" Target="../tags/tag36.xml"/><Relationship Id="rId31" Type="http://schemas.openxmlformats.org/officeDocument/2006/relationships/tags" Target="../tags/tag35.xml"/><Relationship Id="rId30" Type="http://schemas.openxmlformats.org/officeDocument/2006/relationships/tags" Target="../tags/tag34.xml"/><Relationship Id="rId3" Type="http://schemas.openxmlformats.org/officeDocument/2006/relationships/tags" Target="../tags/tag8.xml"/><Relationship Id="rId29" Type="http://schemas.openxmlformats.org/officeDocument/2006/relationships/tags" Target="../tags/tag33.xml"/><Relationship Id="rId28" Type="http://schemas.openxmlformats.org/officeDocument/2006/relationships/tags" Target="../tags/tag32.xml"/><Relationship Id="rId27" Type="http://schemas.openxmlformats.org/officeDocument/2006/relationships/tags" Target="../tags/tag31.xml"/><Relationship Id="rId26" Type="http://schemas.openxmlformats.org/officeDocument/2006/relationships/tags" Target="../tags/tag30.xml"/><Relationship Id="rId25" Type="http://schemas.openxmlformats.org/officeDocument/2006/relationships/tags" Target="../tags/tag29.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image" Target="../media/image4.jpeg"/><Relationship Id="rId20" Type="http://schemas.openxmlformats.org/officeDocument/2006/relationships/tags" Target="../tags/tag25.xml"/><Relationship Id="rId2" Type="http://schemas.openxmlformats.org/officeDocument/2006/relationships/tags" Target="../tags/tag7.xml"/><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1" Type="http://schemas.openxmlformats.org/officeDocument/2006/relationships/slideLayout" Target="../slideLayouts/slideLayout1.xml"/><Relationship Id="rId50" Type="http://schemas.openxmlformats.org/officeDocument/2006/relationships/tags" Target="../tags/tag218.xml"/><Relationship Id="rId5" Type="http://schemas.openxmlformats.org/officeDocument/2006/relationships/tags" Target="../tags/tag174.xml"/><Relationship Id="rId49" Type="http://schemas.openxmlformats.org/officeDocument/2006/relationships/tags" Target="../tags/tag217.xml"/><Relationship Id="rId48" Type="http://schemas.openxmlformats.org/officeDocument/2006/relationships/tags" Target="../tags/tag216.xml"/><Relationship Id="rId47" Type="http://schemas.openxmlformats.org/officeDocument/2006/relationships/tags" Target="../tags/tag215.xml"/><Relationship Id="rId46" Type="http://schemas.openxmlformats.org/officeDocument/2006/relationships/tags" Target="../tags/tag214.xml"/><Relationship Id="rId45" Type="http://schemas.openxmlformats.org/officeDocument/2006/relationships/tags" Target="../tags/tag213.xml"/><Relationship Id="rId44" Type="http://schemas.openxmlformats.org/officeDocument/2006/relationships/tags" Target="../tags/tag212.xml"/><Relationship Id="rId43" Type="http://schemas.openxmlformats.org/officeDocument/2006/relationships/tags" Target="../tags/tag211.xml"/><Relationship Id="rId42" Type="http://schemas.openxmlformats.org/officeDocument/2006/relationships/tags" Target="../tags/tag210.xml"/><Relationship Id="rId41" Type="http://schemas.openxmlformats.org/officeDocument/2006/relationships/tags" Target="../tags/tag209.xml"/><Relationship Id="rId40" Type="http://schemas.openxmlformats.org/officeDocument/2006/relationships/tags" Target="../tags/tag208.xml"/><Relationship Id="rId4" Type="http://schemas.openxmlformats.org/officeDocument/2006/relationships/tags" Target="../tags/tag173.xml"/><Relationship Id="rId39" Type="http://schemas.openxmlformats.org/officeDocument/2006/relationships/tags" Target="../tags/tag207.xml"/><Relationship Id="rId38" Type="http://schemas.openxmlformats.org/officeDocument/2006/relationships/tags" Target="../tags/tag206.xml"/><Relationship Id="rId37" Type="http://schemas.openxmlformats.org/officeDocument/2006/relationships/tags" Target="../tags/tag205.xml"/><Relationship Id="rId36" Type="http://schemas.openxmlformats.org/officeDocument/2006/relationships/tags" Target="../tags/tag204.xml"/><Relationship Id="rId35" Type="http://schemas.openxmlformats.org/officeDocument/2006/relationships/tags" Target="../tags/tag203.xml"/><Relationship Id="rId34" Type="http://schemas.openxmlformats.org/officeDocument/2006/relationships/tags" Target="../tags/tag202.xml"/><Relationship Id="rId33" Type="http://schemas.openxmlformats.org/officeDocument/2006/relationships/tags" Target="../tags/tag201.xml"/><Relationship Id="rId32" Type="http://schemas.openxmlformats.org/officeDocument/2006/relationships/tags" Target="../tags/tag200.xml"/><Relationship Id="rId31" Type="http://schemas.openxmlformats.org/officeDocument/2006/relationships/tags" Target="../tags/tag199.xml"/><Relationship Id="rId30" Type="http://schemas.openxmlformats.org/officeDocument/2006/relationships/tags" Target="../tags/tag198.xml"/><Relationship Id="rId3" Type="http://schemas.openxmlformats.org/officeDocument/2006/relationships/tags" Target="../tags/tag172.xml"/><Relationship Id="rId29" Type="http://schemas.openxmlformats.org/officeDocument/2006/relationships/tags" Target="../tags/tag197.xml"/><Relationship Id="rId28" Type="http://schemas.openxmlformats.org/officeDocument/2006/relationships/tags" Target="../tags/tag196.xml"/><Relationship Id="rId27" Type="http://schemas.openxmlformats.org/officeDocument/2006/relationships/tags" Target="../tags/tag195.xml"/><Relationship Id="rId26" Type="http://schemas.openxmlformats.org/officeDocument/2006/relationships/image" Target="../media/image73.png"/><Relationship Id="rId25" Type="http://schemas.openxmlformats.org/officeDocument/2006/relationships/tags" Target="../tags/tag194.xml"/><Relationship Id="rId24" Type="http://schemas.openxmlformats.org/officeDocument/2006/relationships/tags" Target="../tags/tag193.xml"/><Relationship Id="rId23" Type="http://schemas.openxmlformats.org/officeDocument/2006/relationships/tags" Target="../tags/tag192.xml"/><Relationship Id="rId22" Type="http://schemas.openxmlformats.org/officeDocument/2006/relationships/tags" Target="../tags/tag191.xml"/><Relationship Id="rId21" Type="http://schemas.openxmlformats.org/officeDocument/2006/relationships/tags" Target="../tags/tag190.xml"/><Relationship Id="rId20" Type="http://schemas.openxmlformats.org/officeDocument/2006/relationships/tags" Target="../tags/tag189.xml"/><Relationship Id="rId2" Type="http://schemas.openxmlformats.org/officeDocument/2006/relationships/tags" Target="../tags/tag171.xml"/><Relationship Id="rId19" Type="http://schemas.openxmlformats.org/officeDocument/2006/relationships/tags" Target="../tags/tag188.xml"/><Relationship Id="rId18" Type="http://schemas.openxmlformats.org/officeDocument/2006/relationships/tags" Target="../tags/tag187.xml"/><Relationship Id="rId17" Type="http://schemas.openxmlformats.org/officeDocument/2006/relationships/tags" Target="../tags/tag186.xml"/><Relationship Id="rId16" Type="http://schemas.openxmlformats.org/officeDocument/2006/relationships/tags" Target="../tags/tag185.xml"/><Relationship Id="rId15" Type="http://schemas.openxmlformats.org/officeDocument/2006/relationships/tags" Target="../tags/tag184.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image" Target="../media/image58.png"/></Relationships>
</file>

<file path=ppt/slides/_rels/slide21.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8" Type="http://schemas.openxmlformats.org/officeDocument/2006/relationships/slideLayout" Target="../slideLayouts/slideLayout1.xml"/><Relationship Id="rId47" Type="http://schemas.openxmlformats.org/officeDocument/2006/relationships/tags" Target="../tags/tag263.xml"/><Relationship Id="rId46" Type="http://schemas.openxmlformats.org/officeDocument/2006/relationships/image" Target="../media/image75.png"/><Relationship Id="rId45" Type="http://schemas.openxmlformats.org/officeDocument/2006/relationships/image" Target="../media/image74.png"/><Relationship Id="rId44" Type="http://schemas.openxmlformats.org/officeDocument/2006/relationships/tags" Target="../tags/tag262.xml"/><Relationship Id="rId43" Type="http://schemas.openxmlformats.org/officeDocument/2006/relationships/tags" Target="../tags/tag261.xml"/><Relationship Id="rId42" Type="http://schemas.openxmlformats.org/officeDocument/2006/relationships/tags" Target="../tags/tag260.xml"/><Relationship Id="rId41" Type="http://schemas.openxmlformats.org/officeDocument/2006/relationships/tags" Target="../tags/tag259.xml"/><Relationship Id="rId40" Type="http://schemas.openxmlformats.org/officeDocument/2006/relationships/tags" Target="../tags/tag258.xml"/><Relationship Id="rId4" Type="http://schemas.openxmlformats.org/officeDocument/2006/relationships/tags" Target="../tags/tag222.xml"/><Relationship Id="rId39" Type="http://schemas.openxmlformats.org/officeDocument/2006/relationships/tags" Target="../tags/tag257.xml"/><Relationship Id="rId38" Type="http://schemas.openxmlformats.org/officeDocument/2006/relationships/tags" Target="../tags/tag256.xml"/><Relationship Id="rId37" Type="http://schemas.openxmlformats.org/officeDocument/2006/relationships/tags" Target="../tags/tag255.xml"/><Relationship Id="rId36" Type="http://schemas.openxmlformats.org/officeDocument/2006/relationships/tags" Target="../tags/tag254.xml"/><Relationship Id="rId35" Type="http://schemas.openxmlformats.org/officeDocument/2006/relationships/tags" Target="../tags/tag253.xml"/><Relationship Id="rId34" Type="http://schemas.openxmlformats.org/officeDocument/2006/relationships/tags" Target="../tags/tag252.xml"/><Relationship Id="rId33" Type="http://schemas.openxmlformats.org/officeDocument/2006/relationships/tags" Target="../tags/tag251.xml"/><Relationship Id="rId32" Type="http://schemas.openxmlformats.org/officeDocument/2006/relationships/tags" Target="../tags/tag250.xml"/><Relationship Id="rId31" Type="http://schemas.openxmlformats.org/officeDocument/2006/relationships/tags" Target="../tags/tag249.xml"/><Relationship Id="rId30" Type="http://schemas.openxmlformats.org/officeDocument/2006/relationships/tags" Target="../tags/tag248.xml"/><Relationship Id="rId3" Type="http://schemas.openxmlformats.org/officeDocument/2006/relationships/tags" Target="../tags/tag221.xml"/><Relationship Id="rId29" Type="http://schemas.openxmlformats.org/officeDocument/2006/relationships/tags" Target="../tags/tag247.xml"/><Relationship Id="rId28" Type="http://schemas.openxmlformats.org/officeDocument/2006/relationships/tags" Target="../tags/tag246.xml"/><Relationship Id="rId27" Type="http://schemas.openxmlformats.org/officeDocument/2006/relationships/tags" Target="../tags/tag245.xml"/><Relationship Id="rId26" Type="http://schemas.openxmlformats.org/officeDocument/2006/relationships/tags" Target="../tags/tag244.xml"/><Relationship Id="rId25" Type="http://schemas.openxmlformats.org/officeDocument/2006/relationships/tags" Target="../tags/tag243.xml"/><Relationship Id="rId24" Type="http://schemas.openxmlformats.org/officeDocument/2006/relationships/tags" Target="../tags/tag242.xml"/><Relationship Id="rId23" Type="http://schemas.openxmlformats.org/officeDocument/2006/relationships/tags" Target="../tags/tag241.xml"/><Relationship Id="rId22" Type="http://schemas.openxmlformats.org/officeDocument/2006/relationships/tags" Target="../tags/tag240.xml"/><Relationship Id="rId21" Type="http://schemas.openxmlformats.org/officeDocument/2006/relationships/tags" Target="../tags/tag239.xml"/><Relationship Id="rId20" Type="http://schemas.openxmlformats.org/officeDocument/2006/relationships/tags" Target="../tags/tag238.xml"/><Relationship Id="rId2" Type="http://schemas.openxmlformats.org/officeDocument/2006/relationships/tags" Target="../tags/tag220.xml"/><Relationship Id="rId19" Type="http://schemas.openxmlformats.org/officeDocument/2006/relationships/tags" Target="../tags/tag237.xml"/><Relationship Id="rId18" Type="http://schemas.openxmlformats.org/officeDocument/2006/relationships/tags" Target="../tags/tag236.xml"/><Relationship Id="rId17" Type="http://schemas.openxmlformats.org/officeDocument/2006/relationships/tags" Target="../tags/tag235.xml"/><Relationship Id="rId16" Type="http://schemas.openxmlformats.org/officeDocument/2006/relationships/tags" Target="../tags/tag234.xml"/><Relationship Id="rId15" Type="http://schemas.openxmlformats.org/officeDocument/2006/relationships/tags" Target="../tags/tag233.xml"/><Relationship Id="rId14" Type="http://schemas.openxmlformats.org/officeDocument/2006/relationships/tags" Target="../tags/tag232.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tags" Target="../tags/tag219.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66.xml"/><Relationship Id="rId5" Type="http://schemas.openxmlformats.org/officeDocument/2006/relationships/image" Target="../media/image76.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265.xml"/><Relationship Id="rId1" Type="http://schemas.openxmlformats.org/officeDocument/2006/relationships/tags" Target="../tags/tag264.xml"/></Relationships>
</file>

<file path=ppt/slides/_rels/slide23.xml.rels><?xml version="1.0" encoding="UTF-8" standalone="yes"?>
<Relationships xmlns="http://schemas.openxmlformats.org/package/2006/relationships"><Relationship Id="rId9" Type="http://schemas.openxmlformats.org/officeDocument/2006/relationships/image" Target="../media/image84.png"/><Relationship Id="rId8" Type="http://schemas.openxmlformats.org/officeDocument/2006/relationships/image" Target="../media/image83.svg"/><Relationship Id="rId7" Type="http://schemas.openxmlformats.org/officeDocument/2006/relationships/image" Target="../media/image82.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 Id="rId3" Type="http://schemas.openxmlformats.org/officeDocument/2006/relationships/image" Target="../media/image78.png"/><Relationship Id="rId23" Type="http://schemas.openxmlformats.org/officeDocument/2006/relationships/slideLayout" Target="../slideLayouts/slideLayout1.xml"/><Relationship Id="rId22" Type="http://schemas.openxmlformats.org/officeDocument/2006/relationships/tags" Target="../tags/tag273.xml"/><Relationship Id="rId21" Type="http://schemas.openxmlformats.org/officeDocument/2006/relationships/image" Target="../media/image3.png"/><Relationship Id="rId20" Type="http://schemas.openxmlformats.org/officeDocument/2006/relationships/tags" Target="../tags/tag272.xml"/><Relationship Id="rId2" Type="http://schemas.openxmlformats.org/officeDocument/2006/relationships/image" Target="../media/image77.png"/><Relationship Id="rId19" Type="http://schemas.openxmlformats.org/officeDocument/2006/relationships/image" Target="../media/image90.svg"/><Relationship Id="rId18" Type="http://schemas.openxmlformats.org/officeDocument/2006/relationships/image" Target="../media/image89.png"/><Relationship Id="rId17" Type="http://schemas.openxmlformats.org/officeDocument/2006/relationships/tags" Target="../tags/tag271.xml"/><Relationship Id="rId16" Type="http://schemas.openxmlformats.org/officeDocument/2006/relationships/image" Target="../media/image88.svg"/><Relationship Id="rId15" Type="http://schemas.openxmlformats.org/officeDocument/2006/relationships/image" Target="../media/image87.png"/><Relationship Id="rId14" Type="http://schemas.openxmlformats.org/officeDocument/2006/relationships/image" Target="../media/image86.png"/><Relationship Id="rId13" Type="http://schemas.openxmlformats.org/officeDocument/2006/relationships/tags" Target="../tags/tag270.xml"/><Relationship Id="rId12" Type="http://schemas.openxmlformats.org/officeDocument/2006/relationships/tags" Target="../tags/tag269.xml"/><Relationship Id="rId11" Type="http://schemas.openxmlformats.org/officeDocument/2006/relationships/tags" Target="../tags/tag268.xml"/><Relationship Id="rId10" Type="http://schemas.openxmlformats.org/officeDocument/2006/relationships/image" Target="../media/image85.svg"/><Relationship Id="rId1" Type="http://schemas.openxmlformats.org/officeDocument/2006/relationships/tags" Target="../tags/tag267.xml"/></Relationships>
</file>

<file path=ppt/slides/_rels/slide24.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tags" Target="../tags/tag280.xml"/><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4" Type="http://schemas.openxmlformats.org/officeDocument/2006/relationships/slideLayout" Target="../slideLayouts/slideLayout1.xml"/><Relationship Id="rId23" Type="http://schemas.openxmlformats.org/officeDocument/2006/relationships/tags" Target="../tags/tag295.xml"/><Relationship Id="rId22" Type="http://schemas.openxmlformats.org/officeDocument/2006/relationships/tags" Target="../tags/tag294.xml"/><Relationship Id="rId21" Type="http://schemas.openxmlformats.org/officeDocument/2006/relationships/tags" Target="../tags/tag293.xml"/><Relationship Id="rId20" Type="http://schemas.openxmlformats.org/officeDocument/2006/relationships/tags" Target="../tags/tag292.xml"/><Relationship Id="rId2" Type="http://schemas.openxmlformats.org/officeDocument/2006/relationships/image" Target="../media/image77.png"/><Relationship Id="rId19" Type="http://schemas.openxmlformats.org/officeDocument/2006/relationships/tags" Target="../tags/tag291.xml"/><Relationship Id="rId18" Type="http://schemas.openxmlformats.org/officeDocument/2006/relationships/tags" Target="../tags/tag290.xml"/><Relationship Id="rId17" Type="http://schemas.openxmlformats.org/officeDocument/2006/relationships/tags" Target="../tags/tag289.xml"/><Relationship Id="rId16" Type="http://schemas.openxmlformats.org/officeDocument/2006/relationships/tags" Target="../tags/tag288.xml"/><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tags" Target="../tags/tag285.xml"/><Relationship Id="rId12" Type="http://schemas.openxmlformats.org/officeDocument/2006/relationships/tags" Target="../tags/tag284.xml"/><Relationship Id="rId11" Type="http://schemas.openxmlformats.org/officeDocument/2006/relationships/tags" Target="../tags/tag283.xml"/><Relationship Id="rId10" Type="http://schemas.openxmlformats.org/officeDocument/2006/relationships/tags" Target="../tags/tag282.xml"/><Relationship Id="rId1" Type="http://schemas.openxmlformats.org/officeDocument/2006/relationships/tags" Target="../tags/tag274.xml"/></Relationships>
</file>

<file path=ppt/slides/_rels/slide25.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4" Type="http://schemas.openxmlformats.org/officeDocument/2006/relationships/slideLayout" Target="../slideLayouts/slideLayout1.xml"/><Relationship Id="rId23" Type="http://schemas.openxmlformats.org/officeDocument/2006/relationships/tags" Target="../tags/tag317.xml"/><Relationship Id="rId22" Type="http://schemas.openxmlformats.org/officeDocument/2006/relationships/image" Target="../media/image77.png"/><Relationship Id="rId21" Type="http://schemas.openxmlformats.org/officeDocument/2006/relationships/tags" Target="../tags/tag316.xml"/><Relationship Id="rId20" Type="http://schemas.openxmlformats.org/officeDocument/2006/relationships/tags" Target="../tags/tag315.xml"/><Relationship Id="rId2" Type="http://schemas.openxmlformats.org/officeDocument/2006/relationships/tags" Target="../tags/tag297.xml"/><Relationship Id="rId19" Type="http://schemas.openxmlformats.org/officeDocument/2006/relationships/tags" Target="../tags/tag314.xml"/><Relationship Id="rId18" Type="http://schemas.openxmlformats.org/officeDocument/2006/relationships/tags" Target="../tags/tag313.xml"/><Relationship Id="rId17" Type="http://schemas.openxmlformats.org/officeDocument/2006/relationships/tags" Target="../tags/tag312.xml"/><Relationship Id="rId16" Type="http://schemas.openxmlformats.org/officeDocument/2006/relationships/tags" Target="../tags/tag311.xml"/><Relationship Id="rId15" Type="http://schemas.openxmlformats.org/officeDocument/2006/relationships/tags" Target="../tags/tag310.xml"/><Relationship Id="rId14" Type="http://schemas.openxmlformats.org/officeDocument/2006/relationships/tags" Target="../tags/tag309.xml"/><Relationship Id="rId13" Type="http://schemas.openxmlformats.org/officeDocument/2006/relationships/tags" Target="../tags/tag308.xml"/><Relationship Id="rId12" Type="http://schemas.openxmlformats.org/officeDocument/2006/relationships/tags" Target="../tags/tag307.xml"/><Relationship Id="rId11" Type="http://schemas.openxmlformats.org/officeDocument/2006/relationships/tags" Target="../tags/tag306.xml"/><Relationship Id="rId10" Type="http://schemas.openxmlformats.org/officeDocument/2006/relationships/tags" Target="../tags/tag305.xml"/><Relationship Id="rId1" Type="http://schemas.openxmlformats.org/officeDocument/2006/relationships/tags" Target="../tags/tag296.xml"/></Relationships>
</file>

<file path=ppt/slides/_rels/slide26.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3" Type="http://schemas.openxmlformats.org/officeDocument/2006/relationships/slideLayout" Target="../slideLayouts/slideLayout1.xml"/><Relationship Id="rId22" Type="http://schemas.openxmlformats.org/officeDocument/2006/relationships/tags" Target="../tags/tag338.xml"/><Relationship Id="rId21" Type="http://schemas.openxmlformats.org/officeDocument/2006/relationships/tags" Target="../tags/tag337.xml"/><Relationship Id="rId20" Type="http://schemas.openxmlformats.org/officeDocument/2006/relationships/tags" Target="../tags/tag336.xml"/><Relationship Id="rId2" Type="http://schemas.openxmlformats.org/officeDocument/2006/relationships/tags" Target="../tags/tag318.xml"/><Relationship Id="rId19" Type="http://schemas.openxmlformats.org/officeDocument/2006/relationships/tags" Target="../tags/tag335.xml"/><Relationship Id="rId18" Type="http://schemas.openxmlformats.org/officeDocument/2006/relationships/tags" Target="../tags/tag334.xml"/><Relationship Id="rId17" Type="http://schemas.openxmlformats.org/officeDocument/2006/relationships/tags" Target="../tags/tag333.xml"/><Relationship Id="rId16" Type="http://schemas.openxmlformats.org/officeDocument/2006/relationships/tags" Target="../tags/tag332.xml"/><Relationship Id="rId15" Type="http://schemas.openxmlformats.org/officeDocument/2006/relationships/tags" Target="../tags/tag331.xml"/><Relationship Id="rId14" Type="http://schemas.openxmlformats.org/officeDocument/2006/relationships/tags" Target="../tags/tag330.xml"/><Relationship Id="rId13" Type="http://schemas.openxmlformats.org/officeDocument/2006/relationships/tags" Target="../tags/tag329.xml"/><Relationship Id="rId12" Type="http://schemas.openxmlformats.org/officeDocument/2006/relationships/tags" Target="../tags/tag328.xml"/><Relationship Id="rId11" Type="http://schemas.openxmlformats.org/officeDocument/2006/relationships/tags" Target="../tags/tag327.xml"/><Relationship Id="rId10" Type="http://schemas.openxmlformats.org/officeDocument/2006/relationships/tags" Target="../tags/tag326.xml"/><Relationship Id="rId1" Type="http://schemas.openxmlformats.org/officeDocument/2006/relationships/image" Target="../media/image86.png"/></Relationships>
</file>

<file path=ppt/slides/_rels/slide27.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tags" Target="../tags/tag346.xml"/><Relationship Id="rId7" Type="http://schemas.openxmlformats.org/officeDocument/2006/relationships/tags" Target="../tags/tag345.xml"/><Relationship Id="rId6" Type="http://schemas.openxmlformats.org/officeDocument/2006/relationships/tags" Target="../tags/tag344.xml"/><Relationship Id="rId5" Type="http://schemas.openxmlformats.org/officeDocument/2006/relationships/tags" Target="../tags/tag343.xml"/><Relationship Id="rId4" Type="http://schemas.openxmlformats.org/officeDocument/2006/relationships/tags" Target="../tags/tag342.xml"/><Relationship Id="rId3" Type="http://schemas.openxmlformats.org/officeDocument/2006/relationships/tags" Target="../tags/tag341.xml"/><Relationship Id="rId23" Type="http://schemas.openxmlformats.org/officeDocument/2006/relationships/slideLayout" Target="../slideLayouts/slideLayout1.xml"/><Relationship Id="rId22" Type="http://schemas.openxmlformats.org/officeDocument/2006/relationships/tags" Target="../tags/tag359.xml"/><Relationship Id="rId21" Type="http://schemas.openxmlformats.org/officeDocument/2006/relationships/image" Target="../media/image91.jpeg"/><Relationship Id="rId20" Type="http://schemas.openxmlformats.org/officeDocument/2006/relationships/tags" Target="../tags/tag358.xml"/><Relationship Id="rId2" Type="http://schemas.openxmlformats.org/officeDocument/2006/relationships/tags" Target="../tags/tag340.xml"/><Relationship Id="rId19" Type="http://schemas.openxmlformats.org/officeDocument/2006/relationships/tags" Target="../tags/tag357.xml"/><Relationship Id="rId18" Type="http://schemas.openxmlformats.org/officeDocument/2006/relationships/tags" Target="../tags/tag356.xml"/><Relationship Id="rId17" Type="http://schemas.openxmlformats.org/officeDocument/2006/relationships/tags" Target="../tags/tag355.xml"/><Relationship Id="rId16" Type="http://schemas.openxmlformats.org/officeDocument/2006/relationships/tags" Target="../tags/tag354.xml"/><Relationship Id="rId15" Type="http://schemas.openxmlformats.org/officeDocument/2006/relationships/tags" Target="../tags/tag353.xml"/><Relationship Id="rId14" Type="http://schemas.openxmlformats.org/officeDocument/2006/relationships/tags" Target="../tags/tag352.xml"/><Relationship Id="rId13" Type="http://schemas.openxmlformats.org/officeDocument/2006/relationships/tags" Target="../tags/tag351.xml"/><Relationship Id="rId12" Type="http://schemas.openxmlformats.org/officeDocument/2006/relationships/tags" Target="../tags/tag350.xml"/><Relationship Id="rId11" Type="http://schemas.openxmlformats.org/officeDocument/2006/relationships/tags" Target="../tags/tag349.xml"/><Relationship Id="rId10" Type="http://schemas.openxmlformats.org/officeDocument/2006/relationships/tags" Target="../tags/tag348.xml"/><Relationship Id="rId1" Type="http://schemas.openxmlformats.org/officeDocument/2006/relationships/tags" Target="../tags/tag339.xml"/></Relationships>
</file>

<file path=ppt/slides/_rels/slide28.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 Id="rId3" Type="http://schemas.openxmlformats.org/officeDocument/2006/relationships/tags" Target="../tags/tag362.xml"/><Relationship Id="rId23" Type="http://schemas.openxmlformats.org/officeDocument/2006/relationships/slideLayout" Target="../slideLayouts/slideLayout1.xml"/><Relationship Id="rId22" Type="http://schemas.openxmlformats.org/officeDocument/2006/relationships/tags" Target="../tags/tag380.xml"/><Relationship Id="rId21" Type="http://schemas.openxmlformats.org/officeDocument/2006/relationships/image" Target="../media/image91.jpeg"/><Relationship Id="rId20" Type="http://schemas.openxmlformats.org/officeDocument/2006/relationships/tags" Target="../tags/tag379.xml"/><Relationship Id="rId2" Type="http://schemas.openxmlformats.org/officeDocument/2006/relationships/tags" Target="../tags/tag361.xml"/><Relationship Id="rId19" Type="http://schemas.openxmlformats.org/officeDocument/2006/relationships/tags" Target="../tags/tag378.xml"/><Relationship Id="rId18" Type="http://schemas.openxmlformats.org/officeDocument/2006/relationships/tags" Target="../tags/tag377.xml"/><Relationship Id="rId17" Type="http://schemas.openxmlformats.org/officeDocument/2006/relationships/tags" Target="../tags/tag376.xml"/><Relationship Id="rId16" Type="http://schemas.openxmlformats.org/officeDocument/2006/relationships/tags" Target="../tags/tag375.xml"/><Relationship Id="rId15" Type="http://schemas.openxmlformats.org/officeDocument/2006/relationships/tags" Target="../tags/tag374.xml"/><Relationship Id="rId14" Type="http://schemas.openxmlformats.org/officeDocument/2006/relationships/tags" Target="../tags/tag373.xml"/><Relationship Id="rId13" Type="http://schemas.openxmlformats.org/officeDocument/2006/relationships/tags" Target="../tags/tag372.xml"/><Relationship Id="rId12" Type="http://schemas.openxmlformats.org/officeDocument/2006/relationships/tags" Target="../tags/tag371.xml"/><Relationship Id="rId11" Type="http://schemas.openxmlformats.org/officeDocument/2006/relationships/tags" Target="../tags/tag370.xml"/><Relationship Id="rId10" Type="http://schemas.openxmlformats.org/officeDocument/2006/relationships/tags" Target="../tags/tag369.xml"/><Relationship Id="rId1" Type="http://schemas.openxmlformats.org/officeDocument/2006/relationships/tags" Target="../tags/tag360.xml"/></Relationships>
</file>

<file path=ppt/slides/_rels/slide29.xml.rels><?xml version="1.0" encoding="UTF-8" standalone="yes"?>
<Relationships xmlns="http://schemas.openxmlformats.org/package/2006/relationships"><Relationship Id="rId9" Type="http://schemas.openxmlformats.org/officeDocument/2006/relationships/tags" Target="../tags/tag389.xml"/><Relationship Id="rId8" Type="http://schemas.openxmlformats.org/officeDocument/2006/relationships/tags" Target="../tags/tag388.xml"/><Relationship Id="rId7" Type="http://schemas.openxmlformats.org/officeDocument/2006/relationships/tags" Target="../tags/tag387.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3" Type="http://schemas.openxmlformats.org/officeDocument/2006/relationships/tags" Target="../tags/tag383.xml"/><Relationship Id="rId23" Type="http://schemas.openxmlformats.org/officeDocument/2006/relationships/slideLayout" Target="../slideLayouts/slideLayout1.xml"/><Relationship Id="rId22" Type="http://schemas.openxmlformats.org/officeDocument/2006/relationships/tags" Target="../tags/tag401.xml"/><Relationship Id="rId21" Type="http://schemas.openxmlformats.org/officeDocument/2006/relationships/image" Target="../media/image91.jpeg"/><Relationship Id="rId20" Type="http://schemas.openxmlformats.org/officeDocument/2006/relationships/tags" Target="../tags/tag400.xml"/><Relationship Id="rId2" Type="http://schemas.openxmlformats.org/officeDocument/2006/relationships/tags" Target="../tags/tag382.xml"/><Relationship Id="rId19" Type="http://schemas.openxmlformats.org/officeDocument/2006/relationships/tags" Target="../tags/tag399.xml"/><Relationship Id="rId18" Type="http://schemas.openxmlformats.org/officeDocument/2006/relationships/tags" Target="../tags/tag398.xml"/><Relationship Id="rId17" Type="http://schemas.openxmlformats.org/officeDocument/2006/relationships/tags" Target="../tags/tag397.xml"/><Relationship Id="rId16" Type="http://schemas.openxmlformats.org/officeDocument/2006/relationships/tags" Target="../tags/tag396.xml"/><Relationship Id="rId15" Type="http://schemas.openxmlformats.org/officeDocument/2006/relationships/tags" Target="../tags/tag395.xml"/><Relationship Id="rId14" Type="http://schemas.openxmlformats.org/officeDocument/2006/relationships/tags" Target="../tags/tag394.xml"/><Relationship Id="rId13" Type="http://schemas.openxmlformats.org/officeDocument/2006/relationships/tags" Target="../tags/tag393.xml"/><Relationship Id="rId12" Type="http://schemas.openxmlformats.org/officeDocument/2006/relationships/tags" Target="../tags/tag392.xml"/><Relationship Id="rId11" Type="http://schemas.openxmlformats.org/officeDocument/2006/relationships/tags" Target="../tags/tag391.xml"/><Relationship Id="rId10" Type="http://schemas.openxmlformats.org/officeDocument/2006/relationships/tags" Target="../tags/tag390.xml"/><Relationship Id="rId1" Type="http://schemas.openxmlformats.org/officeDocument/2006/relationships/tags" Target="../tags/tag381.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7.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9" Type="http://schemas.openxmlformats.org/officeDocument/2006/relationships/image" Target="../media/image94.svg"/><Relationship Id="rId8" Type="http://schemas.openxmlformats.org/officeDocument/2006/relationships/image" Target="../media/image93.png"/><Relationship Id="rId7" Type="http://schemas.openxmlformats.org/officeDocument/2006/relationships/tags" Target="../tags/tag406.xml"/><Relationship Id="rId6" Type="http://schemas.openxmlformats.org/officeDocument/2006/relationships/tags" Target="../tags/tag405.xml"/><Relationship Id="rId5" Type="http://schemas.openxmlformats.org/officeDocument/2006/relationships/tags" Target="../tags/tag404.xml"/><Relationship Id="rId4" Type="http://schemas.openxmlformats.org/officeDocument/2006/relationships/tags" Target="../tags/tag403.xml"/><Relationship Id="rId3" Type="http://schemas.openxmlformats.org/officeDocument/2006/relationships/tags" Target="../tags/tag402.xml"/><Relationship Id="rId24" Type="http://schemas.openxmlformats.org/officeDocument/2006/relationships/slideLayout" Target="../slideLayouts/slideLayout1.xml"/><Relationship Id="rId23" Type="http://schemas.openxmlformats.org/officeDocument/2006/relationships/tags" Target="../tags/tag409.xml"/><Relationship Id="rId22" Type="http://schemas.openxmlformats.org/officeDocument/2006/relationships/image" Target="../media/image64.svg"/><Relationship Id="rId21" Type="http://schemas.openxmlformats.org/officeDocument/2006/relationships/image" Target="../media/image103.png"/><Relationship Id="rId20" Type="http://schemas.openxmlformats.org/officeDocument/2006/relationships/tags" Target="../tags/tag408.xml"/><Relationship Id="rId2" Type="http://schemas.openxmlformats.org/officeDocument/2006/relationships/image" Target="../media/image3.png"/><Relationship Id="rId19" Type="http://schemas.openxmlformats.org/officeDocument/2006/relationships/image" Target="../media/image62.svg"/><Relationship Id="rId18" Type="http://schemas.openxmlformats.org/officeDocument/2006/relationships/image" Target="../media/image102.png"/><Relationship Id="rId17" Type="http://schemas.openxmlformats.org/officeDocument/2006/relationships/tags" Target="../tags/tag407.xml"/><Relationship Id="rId16" Type="http://schemas.openxmlformats.org/officeDocument/2006/relationships/image" Target="../media/image101.svg"/><Relationship Id="rId15" Type="http://schemas.openxmlformats.org/officeDocument/2006/relationships/image" Target="../media/image100.png"/><Relationship Id="rId14" Type="http://schemas.openxmlformats.org/officeDocument/2006/relationships/image" Target="../media/image99.svg"/><Relationship Id="rId13" Type="http://schemas.openxmlformats.org/officeDocument/2006/relationships/image" Target="../media/image98.png"/><Relationship Id="rId12" Type="http://schemas.openxmlformats.org/officeDocument/2006/relationships/image" Target="../media/image97.svg"/><Relationship Id="rId11" Type="http://schemas.openxmlformats.org/officeDocument/2006/relationships/image" Target="../media/image96.png"/><Relationship Id="rId10" Type="http://schemas.openxmlformats.org/officeDocument/2006/relationships/image" Target="../media/image95.png"/><Relationship Id="rId1" Type="http://schemas.openxmlformats.org/officeDocument/2006/relationships/image" Target="../media/image92.png"/></Relationships>
</file>

<file path=ppt/slides/_rels/slide31.xml.rels><?xml version="1.0" encoding="UTF-8" standalone="yes"?>
<Relationships xmlns="http://schemas.openxmlformats.org/package/2006/relationships"><Relationship Id="rId9" Type="http://schemas.openxmlformats.org/officeDocument/2006/relationships/tags" Target="../tags/tag417.xml"/><Relationship Id="rId8" Type="http://schemas.openxmlformats.org/officeDocument/2006/relationships/tags" Target="../tags/tag416.xml"/><Relationship Id="rId7" Type="http://schemas.openxmlformats.org/officeDocument/2006/relationships/tags" Target="../tags/tag415.xml"/><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9" Type="http://schemas.openxmlformats.org/officeDocument/2006/relationships/slideLayout" Target="../slideLayouts/slideLayout1.xml"/><Relationship Id="rId18" Type="http://schemas.openxmlformats.org/officeDocument/2006/relationships/tags" Target="../tags/tag426.xml"/><Relationship Id="rId17" Type="http://schemas.openxmlformats.org/officeDocument/2006/relationships/tags" Target="../tags/tag425.xml"/><Relationship Id="rId16" Type="http://schemas.openxmlformats.org/officeDocument/2006/relationships/tags" Target="../tags/tag424.xml"/><Relationship Id="rId15" Type="http://schemas.openxmlformats.org/officeDocument/2006/relationships/tags" Target="../tags/tag423.xml"/><Relationship Id="rId14" Type="http://schemas.openxmlformats.org/officeDocument/2006/relationships/tags" Target="../tags/tag422.xml"/><Relationship Id="rId13" Type="http://schemas.openxmlformats.org/officeDocument/2006/relationships/tags" Target="../tags/tag421.xml"/><Relationship Id="rId12" Type="http://schemas.openxmlformats.org/officeDocument/2006/relationships/tags" Target="../tags/tag420.xml"/><Relationship Id="rId11" Type="http://schemas.openxmlformats.org/officeDocument/2006/relationships/tags" Target="../tags/tag419.xml"/><Relationship Id="rId10" Type="http://schemas.openxmlformats.org/officeDocument/2006/relationships/tags" Target="../tags/tag418.xml"/><Relationship Id="rId1" Type="http://schemas.openxmlformats.org/officeDocument/2006/relationships/image" Target="../media/image92.png"/></Relationships>
</file>

<file path=ppt/slides/_rels/slide32.xml.rels><?xml version="1.0" encoding="UTF-8" standalone="yes"?>
<Relationships xmlns="http://schemas.openxmlformats.org/package/2006/relationships"><Relationship Id="rId9" Type="http://schemas.openxmlformats.org/officeDocument/2006/relationships/tags" Target="../tags/tag435.xml"/><Relationship Id="rId8" Type="http://schemas.openxmlformats.org/officeDocument/2006/relationships/tags" Target="../tags/tag434.xml"/><Relationship Id="rId7" Type="http://schemas.openxmlformats.org/officeDocument/2006/relationships/tags" Target="../tags/tag433.xml"/><Relationship Id="rId6" Type="http://schemas.openxmlformats.org/officeDocument/2006/relationships/tags" Target="../tags/tag432.xml"/><Relationship Id="rId5" Type="http://schemas.openxmlformats.org/officeDocument/2006/relationships/tags" Target="../tags/tag431.xml"/><Relationship Id="rId4" Type="http://schemas.openxmlformats.org/officeDocument/2006/relationships/tags" Target="../tags/tag430.xml"/><Relationship Id="rId3" Type="http://schemas.openxmlformats.org/officeDocument/2006/relationships/tags" Target="../tags/tag429.xml"/><Relationship Id="rId2" Type="http://schemas.openxmlformats.org/officeDocument/2006/relationships/tags" Target="../tags/tag428.xml"/><Relationship Id="rId19" Type="http://schemas.openxmlformats.org/officeDocument/2006/relationships/slideLayout" Target="../slideLayouts/slideLayout1.xml"/><Relationship Id="rId18" Type="http://schemas.openxmlformats.org/officeDocument/2006/relationships/tags" Target="../tags/tag443.xml"/><Relationship Id="rId17" Type="http://schemas.openxmlformats.org/officeDocument/2006/relationships/image" Target="../media/image95.png"/><Relationship Id="rId16" Type="http://schemas.openxmlformats.org/officeDocument/2006/relationships/tags" Target="../tags/tag442.xml"/><Relationship Id="rId15" Type="http://schemas.openxmlformats.org/officeDocument/2006/relationships/tags" Target="../tags/tag441.xml"/><Relationship Id="rId14" Type="http://schemas.openxmlformats.org/officeDocument/2006/relationships/tags" Target="../tags/tag440.xml"/><Relationship Id="rId13" Type="http://schemas.openxmlformats.org/officeDocument/2006/relationships/tags" Target="../tags/tag439.xml"/><Relationship Id="rId12" Type="http://schemas.openxmlformats.org/officeDocument/2006/relationships/tags" Target="../tags/tag438.xml"/><Relationship Id="rId11" Type="http://schemas.openxmlformats.org/officeDocument/2006/relationships/tags" Target="../tags/tag437.xml"/><Relationship Id="rId10" Type="http://schemas.openxmlformats.org/officeDocument/2006/relationships/tags" Target="../tags/tag436.xml"/><Relationship Id="rId1" Type="http://schemas.openxmlformats.org/officeDocument/2006/relationships/tags" Target="../tags/tag427.xml"/></Relationships>
</file>

<file path=ppt/slides/_rels/slide33.xml.rels><?xml version="1.0" encoding="UTF-8" standalone="yes"?>
<Relationships xmlns="http://schemas.openxmlformats.org/package/2006/relationships"><Relationship Id="rId9" Type="http://schemas.openxmlformats.org/officeDocument/2006/relationships/image" Target="../media/image106.svg"/><Relationship Id="rId8" Type="http://schemas.openxmlformats.org/officeDocument/2006/relationships/image" Target="../media/image105.png"/><Relationship Id="rId7" Type="http://schemas.openxmlformats.org/officeDocument/2006/relationships/image" Target="../media/image104.png"/><Relationship Id="rId6" Type="http://schemas.openxmlformats.org/officeDocument/2006/relationships/tags" Target="../tags/tag448.xml"/><Relationship Id="rId5" Type="http://schemas.openxmlformats.org/officeDocument/2006/relationships/tags" Target="../tags/tag447.xml"/><Relationship Id="rId4" Type="http://schemas.openxmlformats.org/officeDocument/2006/relationships/tags" Target="../tags/tag446.xml"/><Relationship Id="rId3" Type="http://schemas.openxmlformats.org/officeDocument/2006/relationships/tags" Target="../tags/tag445.xml"/><Relationship Id="rId21" Type="http://schemas.openxmlformats.org/officeDocument/2006/relationships/slideLayout" Target="../slideLayouts/slideLayout1.xml"/><Relationship Id="rId20" Type="http://schemas.openxmlformats.org/officeDocument/2006/relationships/tags" Target="../tags/tag449.xml"/><Relationship Id="rId2" Type="http://schemas.openxmlformats.org/officeDocument/2006/relationships/tags" Target="../tags/tag444.xml"/><Relationship Id="rId19" Type="http://schemas.openxmlformats.org/officeDocument/2006/relationships/image" Target="../media/image116.svg"/><Relationship Id="rId18" Type="http://schemas.openxmlformats.org/officeDocument/2006/relationships/image" Target="../media/image115.png"/><Relationship Id="rId17" Type="http://schemas.openxmlformats.org/officeDocument/2006/relationships/image" Target="../media/image114.svg"/><Relationship Id="rId16" Type="http://schemas.openxmlformats.org/officeDocument/2006/relationships/image" Target="../media/image113.png"/><Relationship Id="rId15" Type="http://schemas.openxmlformats.org/officeDocument/2006/relationships/image" Target="../media/image112.svg"/><Relationship Id="rId14" Type="http://schemas.openxmlformats.org/officeDocument/2006/relationships/image" Target="../media/image111.png"/><Relationship Id="rId13" Type="http://schemas.openxmlformats.org/officeDocument/2006/relationships/image" Target="../media/image110.svg"/><Relationship Id="rId12" Type="http://schemas.openxmlformats.org/officeDocument/2006/relationships/image" Target="../media/image109.png"/><Relationship Id="rId11" Type="http://schemas.openxmlformats.org/officeDocument/2006/relationships/image" Target="../media/image108.svg"/><Relationship Id="rId10" Type="http://schemas.openxmlformats.org/officeDocument/2006/relationships/image" Target="../media/image107.pn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9" Type="http://schemas.openxmlformats.org/officeDocument/2006/relationships/tags" Target="../tags/tag458.xml"/><Relationship Id="rId8" Type="http://schemas.openxmlformats.org/officeDocument/2006/relationships/tags" Target="../tags/tag457.xml"/><Relationship Id="rId7" Type="http://schemas.openxmlformats.org/officeDocument/2006/relationships/tags" Target="../tags/tag456.xml"/><Relationship Id="rId6" Type="http://schemas.openxmlformats.org/officeDocument/2006/relationships/tags" Target="../tags/tag455.xml"/><Relationship Id="rId5" Type="http://schemas.openxmlformats.org/officeDocument/2006/relationships/tags" Target="../tags/tag454.xml"/><Relationship Id="rId4" Type="http://schemas.openxmlformats.org/officeDocument/2006/relationships/tags" Target="../tags/tag453.xml"/><Relationship Id="rId3" Type="http://schemas.openxmlformats.org/officeDocument/2006/relationships/tags" Target="../tags/tag452.xml"/><Relationship Id="rId20" Type="http://schemas.openxmlformats.org/officeDocument/2006/relationships/slideLayout" Target="../slideLayouts/slideLayout1.xml"/><Relationship Id="rId2" Type="http://schemas.openxmlformats.org/officeDocument/2006/relationships/tags" Target="../tags/tag451.xml"/><Relationship Id="rId19" Type="http://schemas.openxmlformats.org/officeDocument/2006/relationships/tags" Target="../tags/tag466.xml"/><Relationship Id="rId18" Type="http://schemas.openxmlformats.org/officeDocument/2006/relationships/image" Target="../media/image118.jpeg"/><Relationship Id="rId17" Type="http://schemas.openxmlformats.org/officeDocument/2006/relationships/image" Target="../media/image117.jpeg"/><Relationship Id="rId16" Type="http://schemas.openxmlformats.org/officeDocument/2006/relationships/tags" Target="../tags/tag465.xml"/><Relationship Id="rId15" Type="http://schemas.openxmlformats.org/officeDocument/2006/relationships/tags" Target="../tags/tag464.xml"/><Relationship Id="rId14" Type="http://schemas.openxmlformats.org/officeDocument/2006/relationships/tags" Target="../tags/tag463.xml"/><Relationship Id="rId13" Type="http://schemas.openxmlformats.org/officeDocument/2006/relationships/tags" Target="../tags/tag462.xml"/><Relationship Id="rId12" Type="http://schemas.openxmlformats.org/officeDocument/2006/relationships/tags" Target="../tags/tag461.xml"/><Relationship Id="rId11" Type="http://schemas.openxmlformats.org/officeDocument/2006/relationships/tags" Target="../tags/tag460.xml"/><Relationship Id="rId10" Type="http://schemas.openxmlformats.org/officeDocument/2006/relationships/tags" Target="../tags/tag459.xml"/><Relationship Id="rId1" Type="http://schemas.openxmlformats.org/officeDocument/2006/relationships/tags" Target="../tags/tag450.xml"/></Relationships>
</file>

<file path=ppt/slides/_rels/slide35.xml.rels><?xml version="1.0" encoding="UTF-8" standalone="yes"?>
<Relationships xmlns="http://schemas.openxmlformats.org/package/2006/relationships"><Relationship Id="rId9" Type="http://schemas.openxmlformats.org/officeDocument/2006/relationships/tags" Target="../tags/tag475.xml"/><Relationship Id="rId8" Type="http://schemas.openxmlformats.org/officeDocument/2006/relationships/tags" Target="../tags/tag474.xml"/><Relationship Id="rId7" Type="http://schemas.openxmlformats.org/officeDocument/2006/relationships/tags" Target="../tags/tag473.xml"/><Relationship Id="rId6" Type="http://schemas.openxmlformats.org/officeDocument/2006/relationships/tags" Target="../tags/tag472.xml"/><Relationship Id="rId5" Type="http://schemas.openxmlformats.org/officeDocument/2006/relationships/tags" Target="../tags/tag471.xml"/><Relationship Id="rId4" Type="http://schemas.openxmlformats.org/officeDocument/2006/relationships/tags" Target="../tags/tag470.xml"/><Relationship Id="rId3" Type="http://schemas.openxmlformats.org/officeDocument/2006/relationships/tags" Target="../tags/tag469.xml"/><Relationship Id="rId2" Type="http://schemas.openxmlformats.org/officeDocument/2006/relationships/tags" Target="../tags/tag468.xml"/><Relationship Id="rId19" Type="http://schemas.openxmlformats.org/officeDocument/2006/relationships/slideLayout" Target="../slideLayouts/slideLayout1.xml"/><Relationship Id="rId18" Type="http://schemas.openxmlformats.org/officeDocument/2006/relationships/tags" Target="../tags/tag483.xml"/><Relationship Id="rId17" Type="http://schemas.openxmlformats.org/officeDocument/2006/relationships/image" Target="../media/image119.png"/><Relationship Id="rId16" Type="http://schemas.openxmlformats.org/officeDocument/2006/relationships/tags" Target="../tags/tag482.xml"/><Relationship Id="rId15" Type="http://schemas.openxmlformats.org/officeDocument/2006/relationships/tags" Target="../tags/tag481.xml"/><Relationship Id="rId14" Type="http://schemas.openxmlformats.org/officeDocument/2006/relationships/tags" Target="../tags/tag480.xml"/><Relationship Id="rId13" Type="http://schemas.openxmlformats.org/officeDocument/2006/relationships/tags" Target="../tags/tag479.xml"/><Relationship Id="rId12" Type="http://schemas.openxmlformats.org/officeDocument/2006/relationships/tags" Target="../tags/tag478.xml"/><Relationship Id="rId11" Type="http://schemas.openxmlformats.org/officeDocument/2006/relationships/tags" Target="../tags/tag477.xml"/><Relationship Id="rId10" Type="http://schemas.openxmlformats.org/officeDocument/2006/relationships/tags" Target="../tags/tag476.xml"/><Relationship Id="rId1" Type="http://schemas.openxmlformats.org/officeDocument/2006/relationships/tags" Target="../tags/tag467.xml"/></Relationships>
</file>

<file path=ppt/slides/_rels/slide36.xml.rels><?xml version="1.0" encoding="UTF-8" standalone="yes"?>
<Relationships xmlns="http://schemas.openxmlformats.org/package/2006/relationships"><Relationship Id="rId9" Type="http://schemas.openxmlformats.org/officeDocument/2006/relationships/image" Target="../media/image122.svg"/><Relationship Id="rId8" Type="http://schemas.openxmlformats.org/officeDocument/2006/relationships/image" Target="../media/image121.png"/><Relationship Id="rId7" Type="http://schemas.openxmlformats.org/officeDocument/2006/relationships/tags" Target="../tags/tag488.xml"/><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tags" Target="../tags/tag485.xml"/><Relationship Id="rId3" Type="http://schemas.openxmlformats.org/officeDocument/2006/relationships/tags" Target="../tags/tag484.xml"/><Relationship Id="rId21" Type="http://schemas.openxmlformats.org/officeDocument/2006/relationships/slideLayout" Target="../slideLayouts/slideLayout1.xml"/><Relationship Id="rId20" Type="http://schemas.openxmlformats.org/officeDocument/2006/relationships/tags" Target="../tags/tag489.xml"/><Relationship Id="rId2" Type="http://schemas.openxmlformats.org/officeDocument/2006/relationships/image" Target="../media/image3.png"/><Relationship Id="rId19" Type="http://schemas.openxmlformats.org/officeDocument/2006/relationships/image" Target="../media/image132.svg"/><Relationship Id="rId18" Type="http://schemas.openxmlformats.org/officeDocument/2006/relationships/image" Target="../media/image131.png"/><Relationship Id="rId17" Type="http://schemas.openxmlformats.org/officeDocument/2006/relationships/image" Target="../media/image130.svg"/><Relationship Id="rId16" Type="http://schemas.openxmlformats.org/officeDocument/2006/relationships/image" Target="../media/image129.png"/><Relationship Id="rId15" Type="http://schemas.openxmlformats.org/officeDocument/2006/relationships/image" Target="../media/image128.svg"/><Relationship Id="rId14" Type="http://schemas.openxmlformats.org/officeDocument/2006/relationships/image" Target="../media/image127.png"/><Relationship Id="rId13" Type="http://schemas.openxmlformats.org/officeDocument/2006/relationships/image" Target="../media/image126.svg"/><Relationship Id="rId12" Type="http://schemas.openxmlformats.org/officeDocument/2006/relationships/image" Target="../media/image125.png"/><Relationship Id="rId11" Type="http://schemas.openxmlformats.org/officeDocument/2006/relationships/image" Target="../media/image124.svg"/><Relationship Id="rId10" Type="http://schemas.openxmlformats.org/officeDocument/2006/relationships/image" Target="../media/image123.png"/><Relationship Id="rId1" Type="http://schemas.openxmlformats.org/officeDocument/2006/relationships/image" Target="../media/image120.jpeg"/></Relationships>
</file>

<file path=ppt/slides/_rels/slide37.xml.rels><?xml version="1.0" encoding="UTF-8" standalone="yes"?>
<Relationships xmlns="http://schemas.openxmlformats.org/package/2006/relationships"><Relationship Id="rId9" Type="http://schemas.openxmlformats.org/officeDocument/2006/relationships/tags" Target="../tags/tag498.xml"/><Relationship Id="rId8" Type="http://schemas.openxmlformats.org/officeDocument/2006/relationships/tags" Target="../tags/tag497.xml"/><Relationship Id="rId7" Type="http://schemas.openxmlformats.org/officeDocument/2006/relationships/tags" Target="../tags/tag496.xml"/><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tags" Target="../tags/tag491.xml"/><Relationship Id="rId19" Type="http://schemas.openxmlformats.org/officeDocument/2006/relationships/slideLayout" Target="../slideLayouts/slideLayout1.xml"/><Relationship Id="rId18" Type="http://schemas.openxmlformats.org/officeDocument/2006/relationships/tags" Target="../tags/tag506.xml"/><Relationship Id="rId17" Type="http://schemas.openxmlformats.org/officeDocument/2006/relationships/image" Target="../media/image120.jpeg"/><Relationship Id="rId16" Type="http://schemas.openxmlformats.org/officeDocument/2006/relationships/tags" Target="../tags/tag505.xml"/><Relationship Id="rId15" Type="http://schemas.openxmlformats.org/officeDocument/2006/relationships/tags" Target="../tags/tag504.xml"/><Relationship Id="rId14" Type="http://schemas.openxmlformats.org/officeDocument/2006/relationships/tags" Target="../tags/tag503.xml"/><Relationship Id="rId13" Type="http://schemas.openxmlformats.org/officeDocument/2006/relationships/tags" Target="../tags/tag502.xml"/><Relationship Id="rId12" Type="http://schemas.openxmlformats.org/officeDocument/2006/relationships/tags" Target="../tags/tag501.xml"/><Relationship Id="rId11" Type="http://schemas.openxmlformats.org/officeDocument/2006/relationships/tags" Target="../tags/tag500.xml"/><Relationship Id="rId10" Type="http://schemas.openxmlformats.org/officeDocument/2006/relationships/tags" Target="../tags/tag499.xml"/><Relationship Id="rId1" Type="http://schemas.openxmlformats.org/officeDocument/2006/relationships/tags" Target="../tags/tag490.xml"/></Relationships>
</file>

<file path=ppt/slides/_rels/slide38.xml.rels><?xml version="1.0" encoding="UTF-8" standalone="yes"?>
<Relationships xmlns="http://schemas.openxmlformats.org/package/2006/relationships"><Relationship Id="rId9" Type="http://schemas.openxmlformats.org/officeDocument/2006/relationships/image" Target="../media/image138.png"/><Relationship Id="rId8" Type="http://schemas.openxmlformats.org/officeDocument/2006/relationships/tags" Target="../tags/tag508.xml"/><Relationship Id="rId7" Type="http://schemas.openxmlformats.org/officeDocument/2006/relationships/image" Target="../media/image137.svg"/><Relationship Id="rId6" Type="http://schemas.openxmlformats.org/officeDocument/2006/relationships/image" Target="../media/image136.png"/><Relationship Id="rId5" Type="http://schemas.openxmlformats.org/officeDocument/2006/relationships/tags" Target="../tags/tag507.xml"/><Relationship Id="rId4" Type="http://schemas.openxmlformats.org/officeDocument/2006/relationships/image" Target="../media/image135.svg"/><Relationship Id="rId3" Type="http://schemas.openxmlformats.org/officeDocument/2006/relationships/image" Target="../media/image134.png"/><Relationship Id="rId23" Type="http://schemas.openxmlformats.org/officeDocument/2006/relationships/slideLayout" Target="../slideLayouts/slideLayout1.xml"/><Relationship Id="rId22" Type="http://schemas.openxmlformats.org/officeDocument/2006/relationships/tags" Target="../tags/tag514.xml"/><Relationship Id="rId21" Type="http://schemas.openxmlformats.org/officeDocument/2006/relationships/tags" Target="../tags/tag513.xml"/><Relationship Id="rId20" Type="http://schemas.openxmlformats.org/officeDocument/2006/relationships/image" Target="../media/image143.svg"/><Relationship Id="rId2" Type="http://schemas.openxmlformats.org/officeDocument/2006/relationships/image" Target="../media/image133.png"/><Relationship Id="rId19" Type="http://schemas.openxmlformats.org/officeDocument/2006/relationships/image" Target="../media/image142.png"/><Relationship Id="rId18" Type="http://schemas.openxmlformats.org/officeDocument/2006/relationships/image" Target="../media/image141.svg"/><Relationship Id="rId17" Type="http://schemas.openxmlformats.org/officeDocument/2006/relationships/image" Target="../media/image140.png"/><Relationship Id="rId16" Type="http://schemas.openxmlformats.org/officeDocument/2006/relationships/tags" Target="../tags/tag512.xml"/><Relationship Id="rId15" Type="http://schemas.openxmlformats.org/officeDocument/2006/relationships/image" Target="../media/image62.svg"/><Relationship Id="rId14" Type="http://schemas.openxmlformats.org/officeDocument/2006/relationships/image" Target="../media/image102.png"/><Relationship Id="rId13" Type="http://schemas.openxmlformats.org/officeDocument/2006/relationships/tags" Target="../tags/tag511.xml"/><Relationship Id="rId12" Type="http://schemas.openxmlformats.org/officeDocument/2006/relationships/tags" Target="../tags/tag510.xml"/><Relationship Id="rId11" Type="http://schemas.openxmlformats.org/officeDocument/2006/relationships/tags" Target="../tags/tag509.xml"/><Relationship Id="rId10" Type="http://schemas.openxmlformats.org/officeDocument/2006/relationships/image" Target="../media/image139.svg"/><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9" Type="http://schemas.openxmlformats.org/officeDocument/2006/relationships/image" Target="../media/image145.png"/><Relationship Id="rId8" Type="http://schemas.openxmlformats.org/officeDocument/2006/relationships/image" Target="../media/image144.png"/><Relationship Id="rId7" Type="http://schemas.openxmlformats.org/officeDocument/2006/relationships/tags" Target="../tags/tag520.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3" Type="http://schemas.openxmlformats.org/officeDocument/2006/relationships/slideLayout" Target="../slideLayouts/slideLayout1.xml"/><Relationship Id="rId22" Type="http://schemas.openxmlformats.org/officeDocument/2006/relationships/tags" Target="../tags/tag521.xml"/><Relationship Id="rId21" Type="http://schemas.openxmlformats.org/officeDocument/2006/relationships/image" Target="../media/image157.svg"/><Relationship Id="rId20" Type="http://schemas.openxmlformats.org/officeDocument/2006/relationships/image" Target="../media/image156.png"/><Relationship Id="rId2" Type="http://schemas.openxmlformats.org/officeDocument/2006/relationships/tags" Target="../tags/tag515.xml"/><Relationship Id="rId19" Type="http://schemas.openxmlformats.org/officeDocument/2006/relationships/image" Target="../media/image155.svg"/><Relationship Id="rId18" Type="http://schemas.openxmlformats.org/officeDocument/2006/relationships/image" Target="../media/image154.png"/><Relationship Id="rId17" Type="http://schemas.openxmlformats.org/officeDocument/2006/relationships/image" Target="../media/image153.svg"/><Relationship Id="rId16" Type="http://schemas.openxmlformats.org/officeDocument/2006/relationships/image" Target="../media/image152.png"/><Relationship Id="rId15" Type="http://schemas.openxmlformats.org/officeDocument/2006/relationships/image" Target="../media/image151.svg"/><Relationship Id="rId14" Type="http://schemas.openxmlformats.org/officeDocument/2006/relationships/image" Target="../media/image150.png"/><Relationship Id="rId13" Type="http://schemas.openxmlformats.org/officeDocument/2006/relationships/image" Target="../media/image149.svg"/><Relationship Id="rId12" Type="http://schemas.openxmlformats.org/officeDocument/2006/relationships/image" Target="../media/image148.png"/><Relationship Id="rId11" Type="http://schemas.openxmlformats.org/officeDocument/2006/relationships/image" Target="../media/image147.svg"/><Relationship Id="rId10" Type="http://schemas.openxmlformats.org/officeDocument/2006/relationships/image" Target="../media/image146.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8.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49.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50.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1.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2.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4.xml"/><Relationship Id="rId2" Type="http://schemas.openxmlformats.org/officeDocument/2006/relationships/image" Target="../media/image14.jpeg"/><Relationship Id="rId1" Type="http://schemas.openxmlformats.org/officeDocument/2006/relationships/tags" Target="../tags/tag5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10" name="图片 9" descr="Quadrocopter, copter, drone in action"/>
          <p:cNvPicPr>
            <a:picLocks noChangeAspect="1"/>
          </p:cNvPicPr>
          <p:nvPr/>
        </p:nvPicPr>
        <p:blipFill>
          <a:blip r:embed="rId1"/>
          <a:stretch>
            <a:fillRect/>
          </a:stretch>
        </p:blipFill>
        <p:spPr>
          <a:xfrm>
            <a:off x="0" y="-1004570"/>
            <a:ext cx="6487160" cy="9283700"/>
          </a:xfrm>
          <a:prstGeom prst="rect">
            <a:avLst/>
          </a:prstGeom>
        </p:spPr>
      </p:pic>
      <p:pic>
        <p:nvPicPr>
          <p:cNvPr id="9" name="图片 8" descr="Quadrocopter, copter, drone in action"/>
          <p:cNvPicPr>
            <a:picLocks noChangeAspect="1"/>
          </p:cNvPicPr>
          <p:nvPr/>
        </p:nvPicPr>
        <p:blipFill>
          <a:blip r:embed="rId2"/>
          <a:srcRect t="10822" r="27760" b="15302"/>
          <a:stretch>
            <a:fillRect/>
          </a:stretch>
        </p:blipFill>
        <p:spPr>
          <a:xfrm>
            <a:off x="0" y="0"/>
            <a:ext cx="4686300" cy="6858000"/>
          </a:xfrm>
          <a:prstGeom prst="rect">
            <a:avLst/>
          </a:prstGeom>
        </p:spPr>
      </p:pic>
      <p:sp>
        <p:nvSpPr>
          <p:cNvPr id="5" name="文本框 4"/>
          <p:cNvSpPr txBox="1"/>
          <p:nvPr/>
        </p:nvSpPr>
        <p:spPr>
          <a:xfrm>
            <a:off x="7408545" y="2871470"/>
            <a:ext cx="4495165" cy="1753235"/>
          </a:xfrm>
          <a:prstGeom prst="rect">
            <a:avLst/>
          </a:prstGeom>
          <a:noFill/>
          <a:effectLst>
            <a:outerShdw blurRad="50800" dist="38100" dir="2700000" algn="tl" rotWithShape="0">
              <a:prstClr val="black">
                <a:alpha val="40000"/>
              </a:prstClr>
            </a:outerShdw>
          </a:effectLst>
        </p:spPr>
        <p:txBody>
          <a:bodyPr wrap="square" rtlCol="0">
            <a:spAutoFit/>
          </a:bodyPr>
          <a:p>
            <a:r>
              <a:rPr lang="zh-CN" altLang="en-US" sz="5400">
                <a:gradFill>
                  <a:gsLst>
                    <a:gs pos="50000">
                      <a:srgbClr val="3474CB"/>
                    </a:gs>
                    <a:gs pos="0">
                      <a:srgbClr val="03BEC1"/>
                    </a:gs>
                    <a:gs pos="100000">
                      <a:srgbClr val="8E52DF"/>
                    </a:gs>
                  </a:gsLst>
                  <a:lin ang="5400000" scaled="1"/>
                </a:gradFill>
                <a:latin typeface="汉仪综艺体简" panose="02010600000101010101" charset="-122"/>
                <a:ea typeface="汉仪综艺体简" panose="02010600000101010101" charset="-122"/>
                <a:cs typeface="HarmonyOS Sans SC Medium" panose="00000600000000000000" charset="-122"/>
              </a:rPr>
              <a:t>珐哆科技</a:t>
            </a:r>
            <a:endParaRPr lang="zh-CN" altLang="en-US" sz="5400">
              <a:gradFill>
                <a:gsLst>
                  <a:gs pos="50000">
                    <a:srgbClr val="3474CB"/>
                  </a:gs>
                  <a:gs pos="0">
                    <a:srgbClr val="03BEC1"/>
                  </a:gs>
                  <a:gs pos="100000">
                    <a:srgbClr val="8E52DF"/>
                  </a:gs>
                </a:gsLst>
                <a:lin ang="5400000" scaled="1"/>
              </a:gradFill>
              <a:latin typeface="汉仪综艺体简" panose="02010600000101010101" charset="-122"/>
              <a:ea typeface="汉仪综艺体简" panose="02010600000101010101" charset="-122"/>
              <a:cs typeface="HarmonyOS Sans SC Medium" panose="00000600000000000000" charset="-122"/>
            </a:endParaRPr>
          </a:p>
          <a:p>
            <a:r>
              <a:rPr lang="zh-CN" altLang="en-US" sz="5400">
                <a:gradFill>
                  <a:gsLst>
                    <a:gs pos="50000">
                      <a:srgbClr val="3474CB"/>
                    </a:gs>
                    <a:gs pos="0">
                      <a:srgbClr val="03BEC1"/>
                    </a:gs>
                    <a:gs pos="100000">
                      <a:srgbClr val="8E52DF"/>
                    </a:gs>
                  </a:gsLst>
                  <a:lin ang="5400000" scaled="1"/>
                </a:gradFill>
                <a:latin typeface="汉仪综艺体简" panose="02010600000101010101" charset="-122"/>
                <a:ea typeface="汉仪综艺体简" panose="02010600000101010101" charset="-122"/>
                <a:cs typeface="HarmonyOS Sans SC Medium" panose="00000600000000000000" charset="-122"/>
              </a:rPr>
              <a:t>产品宣传手册</a:t>
            </a:r>
            <a:endParaRPr lang="zh-CN" altLang="en-US" sz="5400">
              <a:gradFill>
                <a:gsLst>
                  <a:gs pos="50000">
                    <a:srgbClr val="3474CB"/>
                  </a:gs>
                  <a:gs pos="0">
                    <a:srgbClr val="03BEC1"/>
                  </a:gs>
                  <a:gs pos="100000">
                    <a:srgbClr val="8E52DF"/>
                  </a:gs>
                </a:gsLst>
                <a:lin ang="5400000" scaled="1"/>
              </a:gradFill>
              <a:latin typeface="汉仪综艺体简" panose="02010600000101010101" charset="-122"/>
              <a:ea typeface="汉仪综艺体简" panose="02010600000101010101" charset="-122"/>
              <a:cs typeface="HarmonyOS Sans SC Medium" panose="00000600000000000000" charset="-122"/>
            </a:endParaRPr>
          </a:p>
        </p:txBody>
      </p:sp>
      <p:pic>
        <p:nvPicPr>
          <p:cNvPr id="3" name="图片 2"/>
          <p:cNvPicPr>
            <a:picLocks noChangeAspect="1"/>
          </p:cNvPicPr>
          <p:nvPr/>
        </p:nvPicPr>
        <p:blipFill>
          <a:blip r:embed="rId3"/>
          <a:stretch>
            <a:fillRect/>
          </a:stretch>
        </p:blipFill>
        <p:spPr>
          <a:xfrm>
            <a:off x="193040" y="101600"/>
            <a:ext cx="2715895" cy="756920"/>
          </a:xfrm>
          <a:prstGeom prst="rect">
            <a:avLst/>
          </a:prstGeom>
          <a:noFill/>
        </p:spPr>
      </p:pic>
      <p:sp>
        <p:nvSpPr>
          <p:cNvPr id="4" name="TextBox 11"/>
          <p:cNvSpPr/>
          <p:nvPr/>
        </p:nvSpPr>
        <p:spPr>
          <a:xfrm>
            <a:off x="7581265" y="4882515"/>
            <a:ext cx="5147310" cy="1014730"/>
          </a:xfrm>
          <a:prstGeom prst="rect">
            <a:avLst/>
          </a:prstGeom>
          <a:noFill/>
          <a:ln w="9525">
            <a:noFill/>
          </a:ln>
        </p:spPr>
        <p:txBody>
          <a:bodyPr wrap="square">
            <a:spAutoFit/>
          </a:bodyPr>
          <a:p>
            <a:pPr algn="l">
              <a:lnSpc>
                <a:spcPct val="150000"/>
              </a:lnSpc>
              <a:buClr>
                <a:srgbClr val="E36C09"/>
              </a:buClr>
            </a:pPr>
            <a:r>
              <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电话（</a:t>
            </a:r>
            <a:r>
              <a:rPr lang="en-US" altLang="zh-CN"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TEL</a:t>
            </a:r>
            <a:r>
              <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a:t>
            </a:r>
            <a:endPar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endParaRPr>
          </a:p>
          <a:p>
            <a:pPr algn="l">
              <a:lnSpc>
                <a:spcPct val="150000"/>
              </a:lnSpc>
              <a:buClr>
                <a:srgbClr val="E36C09"/>
              </a:buClr>
            </a:pPr>
            <a:r>
              <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邮箱（</a:t>
            </a:r>
            <a:r>
              <a:rPr lang="en-US" altLang="zh-CN"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MAIL</a:t>
            </a:r>
            <a:r>
              <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a:t>
            </a:r>
            <a:endPar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endParaRPr>
          </a:p>
          <a:p>
            <a:pPr algn="l">
              <a:lnSpc>
                <a:spcPct val="150000"/>
              </a:lnSpc>
              <a:buClr>
                <a:srgbClr val="E36C09"/>
              </a:buClr>
            </a:pPr>
            <a:r>
              <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地址（</a:t>
            </a:r>
            <a:r>
              <a:rPr lang="en-US" altLang="zh-CN"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ADDRESS</a:t>
            </a:r>
            <a:r>
              <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a:t>
            </a:r>
            <a:endPar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endParaRPr>
          </a:p>
          <a:p>
            <a:pPr algn="l">
              <a:lnSpc>
                <a:spcPct val="150000"/>
              </a:lnSpc>
              <a:buClr>
                <a:srgbClr val="E36C09"/>
              </a:buClr>
            </a:pPr>
            <a:r>
              <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网址（</a:t>
            </a:r>
            <a:r>
              <a:rPr lang="en-US" altLang="zh-CN"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URL</a:t>
            </a:r>
            <a:r>
              <a:rPr lang="zh-CN" altLang="en-US"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a:t>
            </a:r>
            <a:r>
              <a:rPr lang="en-US" altLang="zh-CN"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rPr>
              <a:t>:</a:t>
            </a:r>
            <a:endParaRPr lang="en-US" altLang="zh-CN" sz="1000" dirty="0">
              <a:solidFill>
                <a:srgbClr val="00B0F0"/>
              </a:solidFill>
              <a:latin typeface="HarmonyOS Sans SC Medium" panose="00000600000000000000" charset="-122"/>
              <a:ea typeface="HarmonyOS Sans SC Medium" panose="00000600000000000000" charset="-122"/>
              <a:cs typeface="HarmonyOS Sans SC Medium" panose="00000600000000000000" charset="-122"/>
              <a:sym typeface="HarmonyOS Sans SC Medium" panose="00000600000000000000" charset="-122"/>
            </a:endParaRPr>
          </a:p>
        </p:txBody>
      </p:sp>
      <p:sp>
        <p:nvSpPr>
          <p:cNvPr id="8" name="圆角矩形 7"/>
          <p:cNvSpPr/>
          <p:nvPr/>
        </p:nvSpPr>
        <p:spPr>
          <a:xfrm>
            <a:off x="7474585" y="4872990"/>
            <a:ext cx="3886200" cy="108331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836763"/>
              </a:solidFill>
              <a:latin typeface="HarmonyOS Sans SC Medium" panose="00000600000000000000" charset="-122"/>
              <a:ea typeface="HarmonyOS Sans SC Medium" panose="00000600000000000000" charset="-122"/>
              <a:cs typeface="HarmonyOS Sans SC Medium" panose="00000600000000000000" charset="-122"/>
              <a:sym typeface="+mn-ea"/>
            </a:endParaRPr>
          </a:p>
        </p:txBody>
      </p:sp>
      <p:sp>
        <p:nvSpPr>
          <p:cNvPr id="6" name="文本框 5"/>
          <p:cNvSpPr txBox="1"/>
          <p:nvPr/>
        </p:nvSpPr>
        <p:spPr>
          <a:xfrm>
            <a:off x="7581265" y="679450"/>
            <a:ext cx="3295650" cy="2122805"/>
          </a:xfrm>
          <a:prstGeom prst="rect">
            <a:avLst/>
          </a:prstGeom>
          <a:noFill/>
          <a:effectLst>
            <a:outerShdw blurRad="50800" dist="38100" dir="2700000" algn="tl" rotWithShape="0">
              <a:prstClr val="black">
                <a:alpha val="40000"/>
              </a:prstClr>
            </a:outerShdw>
            <a:softEdge rad="12700"/>
          </a:effectLst>
        </p:spPr>
        <p:txBody>
          <a:bodyPr wrap="square" rtlCol="0">
            <a:spAutoFit/>
          </a:bodyPr>
          <a:p>
            <a:r>
              <a:rPr lang="en-US" altLang="zh-CN" sz="2800" b="1">
                <a:gradFill>
                  <a:gsLst>
                    <a:gs pos="50000">
                      <a:srgbClr val="3474CB"/>
                    </a:gs>
                    <a:gs pos="0">
                      <a:srgbClr val="03BEC1"/>
                    </a:gs>
                    <a:gs pos="100000">
                      <a:srgbClr val="8E52DF"/>
                    </a:gs>
                  </a:gsLst>
                  <a:lin ang="5400000" scaled="1"/>
                </a:gradFill>
                <a:latin typeface="HarmonyOS Sans SC Medium" panose="00000600000000000000" charset="-122"/>
                <a:ea typeface="HarmonyOS Sans SC Medium" panose="00000600000000000000" charset="-122"/>
                <a:cs typeface="HarmonyOS Sans SC Medium" panose="00000600000000000000" charset="-122"/>
              </a:rPr>
              <a:t>Fado Technology</a:t>
            </a:r>
            <a:r>
              <a:rPr lang="en-US" altLang="zh-CN" sz="4400" b="1">
                <a:gradFill>
                  <a:gsLst>
                    <a:gs pos="50000">
                      <a:srgbClr val="3474CB"/>
                    </a:gs>
                    <a:gs pos="0">
                      <a:srgbClr val="03BEC1"/>
                    </a:gs>
                    <a:gs pos="100000">
                      <a:srgbClr val="8E52DF"/>
                    </a:gs>
                  </a:gsLst>
                  <a:lin ang="5400000" scaled="1"/>
                </a:gradFill>
                <a:latin typeface="HarmonyOS Sans SC Medium" panose="00000600000000000000" charset="-122"/>
                <a:ea typeface="HarmonyOS Sans SC Medium" panose="00000600000000000000" charset="-122"/>
                <a:cs typeface="HarmonyOS Sans SC Medium" panose="00000600000000000000" charset="-122"/>
              </a:rPr>
              <a:t> Product </a:t>
            </a:r>
            <a:endParaRPr lang="en-US" altLang="zh-CN" sz="4400" b="1">
              <a:gradFill>
                <a:gsLst>
                  <a:gs pos="50000">
                    <a:srgbClr val="3474CB"/>
                  </a:gs>
                  <a:gs pos="0">
                    <a:srgbClr val="03BEC1"/>
                  </a:gs>
                  <a:gs pos="100000">
                    <a:srgbClr val="8E52DF"/>
                  </a:gs>
                </a:gsLst>
                <a:lin ang="5400000" scaled="1"/>
              </a:gradFill>
              <a:latin typeface="HarmonyOS Sans SC Medium" panose="00000600000000000000" charset="-122"/>
              <a:ea typeface="HarmonyOS Sans SC Medium" panose="00000600000000000000" charset="-122"/>
              <a:cs typeface="HarmonyOS Sans SC Medium" panose="00000600000000000000" charset="-122"/>
            </a:endParaRPr>
          </a:p>
          <a:p>
            <a:r>
              <a:rPr lang="en-US" altLang="zh-CN" sz="4400" b="1">
                <a:gradFill>
                  <a:gsLst>
                    <a:gs pos="50000">
                      <a:srgbClr val="3474CB"/>
                    </a:gs>
                    <a:gs pos="0">
                      <a:srgbClr val="03BEC1"/>
                    </a:gs>
                    <a:gs pos="100000">
                      <a:srgbClr val="8E52DF"/>
                    </a:gs>
                  </a:gsLst>
                  <a:lin ang="5400000" scaled="1"/>
                </a:gradFill>
                <a:latin typeface="HarmonyOS Sans SC Medium" panose="00000600000000000000" charset="-122"/>
                <a:ea typeface="HarmonyOS Sans SC Medium" panose="00000600000000000000" charset="-122"/>
                <a:cs typeface="HarmonyOS Sans SC Medium" panose="00000600000000000000" charset="-122"/>
              </a:rPr>
              <a:t>Brochures</a:t>
            </a:r>
            <a:endParaRPr lang="en-US" altLang="zh-CN" sz="4400" b="1">
              <a:gradFill>
                <a:gsLst>
                  <a:gs pos="50000">
                    <a:srgbClr val="3474CB"/>
                  </a:gs>
                  <a:gs pos="0">
                    <a:srgbClr val="03BEC1"/>
                  </a:gs>
                  <a:gs pos="100000">
                    <a:srgbClr val="8E52DF"/>
                  </a:gs>
                </a:gsLst>
                <a:lin ang="5400000" scaled="1"/>
              </a:gradFill>
              <a:latin typeface="HarmonyOS Sans SC Medium" panose="00000600000000000000" charset="-122"/>
              <a:ea typeface="HarmonyOS Sans SC Medium" panose="00000600000000000000" charset="-122"/>
              <a:cs typeface="HarmonyOS Sans SC Medium" panose="00000600000000000000" charset="-122"/>
            </a:endParaRPr>
          </a:p>
        </p:txBody>
      </p:sp>
    </p:spTree>
    <p:custDataLst>
      <p:tags r:id="rId4"/>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5292093" y="5906364"/>
            <a:ext cx="1386517"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上海锋则航空</a:t>
            </a:r>
            <a:endParaRPr lang="zh-CN" altLang="en-US" sz="1200" b="1" dirty="0">
              <a:latin typeface="微软雅黑" panose="020B0503020204020204" charset="-122"/>
              <a:ea typeface="微软雅黑" panose="020B0503020204020204" charset="-122"/>
            </a:endParaRPr>
          </a:p>
        </p:txBody>
      </p:sp>
      <p:sp>
        <p:nvSpPr>
          <p:cNvPr id="32" name="文本框 31"/>
          <p:cNvSpPr txBox="1"/>
          <p:nvPr/>
        </p:nvSpPr>
        <p:spPr>
          <a:xfrm>
            <a:off x="5466398" y="4139263"/>
            <a:ext cx="1013779"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上海城管</a:t>
            </a:r>
            <a:endParaRPr lang="zh-CN" altLang="en-US" sz="1200" b="1" dirty="0">
              <a:latin typeface="微软雅黑" panose="020B0503020204020204" charset="-122"/>
              <a:ea typeface="微软雅黑" panose="020B0503020204020204" charset="-122"/>
            </a:endParaRPr>
          </a:p>
        </p:txBody>
      </p:sp>
      <p:pic>
        <p:nvPicPr>
          <p:cNvPr id="7" name="Picture 22" descr="城市管理执法/综合行政执法队伍的服装标识一览 - 戎家"/>
          <p:cNvPicPr>
            <a:picLocks noChangeAspect="1" noChangeArrowheads="1"/>
          </p:cNvPicPr>
          <p:nvPr/>
        </p:nvPicPr>
        <p:blipFill rotWithShape="1">
          <a:blip r:embed="rId1" cstate="print">
            <a:clrChange>
              <a:clrFrom>
                <a:srgbClr val="FEFEFE"/>
              </a:clrFrom>
              <a:clrTo>
                <a:srgbClr val="FEFEFE">
                  <a:alpha val="0"/>
                </a:srgbClr>
              </a:clrTo>
            </a:clrChange>
            <a:extLst>
              <a:ext uri="{28A0092B-C50C-407E-A947-70E740481C1C}">
                <a14:useLocalDpi xmlns:a14="http://schemas.microsoft.com/office/drawing/2010/main" val="0"/>
              </a:ext>
            </a:extLst>
          </a:blip>
          <a:srcRect l="10294" t="6015" r="10859" b="20610"/>
          <a:stretch>
            <a:fillRect/>
          </a:stretch>
        </p:blipFill>
        <p:spPr bwMode="auto">
          <a:xfrm>
            <a:off x="5617710" y="3323849"/>
            <a:ext cx="711157" cy="713720"/>
          </a:xfrm>
          <a:prstGeom prst="rect">
            <a:avLst/>
          </a:prstGeom>
          <a:noFill/>
          <a:extLst>
            <a:ext uri="{909E8E84-426E-40DD-AFC4-6F175D3DCCD1}">
              <a14:hiddenFill xmlns:a14="http://schemas.microsoft.com/office/drawing/2010/main">
                <a:solidFill>
                  <a:srgbClr val="FFFFFF"/>
                </a:solidFill>
              </a14:hiddenFill>
            </a:ext>
          </a:extLst>
        </p:spPr>
      </p:pic>
      <p:sp>
        <p:nvSpPr>
          <p:cNvPr id="33" name="文本框 32"/>
          <p:cNvSpPr txBox="1"/>
          <p:nvPr/>
        </p:nvSpPr>
        <p:spPr>
          <a:xfrm>
            <a:off x="6628280" y="4140610"/>
            <a:ext cx="1207324"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张家港海事</a:t>
            </a:r>
            <a:endParaRPr lang="zh-CN" altLang="en-US" sz="1200" b="1" dirty="0">
              <a:latin typeface="微软雅黑" panose="020B0503020204020204" charset="-122"/>
              <a:ea typeface="微软雅黑" panose="020B0503020204020204" charset="-122"/>
            </a:endParaRPr>
          </a:p>
        </p:txBody>
      </p:sp>
      <p:pic>
        <p:nvPicPr>
          <p:cNvPr id="8" name="Picture 24" descr="海事徽标PNG图片素材下载_图片编号qkewrkbg-免抠素材网"/>
          <p:cNvPicPr>
            <a:picLocks noChangeAspect="1" noChangeArrowheads="1"/>
          </p:cNvPicPr>
          <p:nvPr/>
        </p:nvPicPr>
        <p:blipFill>
          <a:blip r:embed="rId2"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6877197" y="3326413"/>
            <a:ext cx="711158" cy="711158"/>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l="19901" t="40335" r="21198" b="40411"/>
          <a:stretch>
            <a:fillRect/>
          </a:stretch>
        </p:blipFill>
        <p:spPr>
          <a:xfrm>
            <a:off x="5391538" y="5415894"/>
            <a:ext cx="1202484" cy="393070"/>
          </a:xfrm>
          <a:prstGeom prst="rect">
            <a:avLst/>
          </a:prstGeom>
        </p:spPr>
      </p:pic>
      <p:pic>
        <p:nvPicPr>
          <p:cNvPr id="37" name="图片 36"/>
          <p:cNvPicPr>
            <a:picLocks noChangeAspect="1"/>
          </p:cNvPicPr>
          <p:nvPr/>
        </p:nvPicPr>
        <p:blipFill>
          <a:blip r:embed="rId4"/>
          <a:stretch>
            <a:fillRect/>
          </a:stretch>
        </p:blipFill>
        <p:spPr>
          <a:xfrm>
            <a:off x="6776311" y="5521310"/>
            <a:ext cx="894383" cy="290629"/>
          </a:xfrm>
          <a:prstGeom prst="rect">
            <a:avLst/>
          </a:prstGeom>
        </p:spPr>
      </p:pic>
      <p:pic>
        <p:nvPicPr>
          <p:cNvPr id="38" name="图片 37"/>
          <p:cNvPicPr>
            <a:picLocks noChangeAspect="1"/>
          </p:cNvPicPr>
          <p:nvPr/>
        </p:nvPicPr>
        <p:blipFill>
          <a:blip r:embed="rId5"/>
          <a:stretch>
            <a:fillRect/>
          </a:stretch>
        </p:blipFill>
        <p:spPr>
          <a:xfrm>
            <a:off x="8101918" y="5485790"/>
            <a:ext cx="700641" cy="361668"/>
          </a:xfrm>
          <a:prstGeom prst="rect">
            <a:avLst/>
          </a:prstGeom>
        </p:spPr>
      </p:pic>
      <p:pic>
        <p:nvPicPr>
          <p:cNvPr id="40" name="图片 39"/>
          <p:cNvPicPr>
            <a:picLocks noChangeAspect="1"/>
          </p:cNvPicPr>
          <p:nvPr/>
        </p:nvPicPr>
        <p:blipFill>
          <a:blip r:embed="rId6"/>
          <a:srcRect l="5952" t="3703" r="41741" b="44593"/>
          <a:stretch>
            <a:fillRect/>
          </a:stretch>
        </p:blipFill>
        <p:spPr>
          <a:xfrm>
            <a:off x="9167137" y="5498885"/>
            <a:ext cx="900855" cy="313054"/>
          </a:xfrm>
          <a:prstGeom prst="rect">
            <a:avLst/>
          </a:prstGeom>
        </p:spPr>
      </p:pic>
      <p:grpSp>
        <p:nvGrpSpPr>
          <p:cNvPr id="19" name="组合 18"/>
          <p:cNvGrpSpPr/>
          <p:nvPr/>
        </p:nvGrpSpPr>
        <p:grpSpPr>
          <a:xfrm>
            <a:off x="5457508" y="1559390"/>
            <a:ext cx="1085602" cy="1105343"/>
            <a:chOff x="697325" y="6344589"/>
            <a:chExt cx="1085602" cy="1105343"/>
          </a:xfrm>
        </p:grpSpPr>
        <p:sp>
          <p:nvSpPr>
            <p:cNvPr id="25" name="文本框 24"/>
            <p:cNvSpPr txBox="1"/>
            <p:nvPr/>
          </p:nvSpPr>
          <p:spPr>
            <a:xfrm>
              <a:off x="697325" y="7172933"/>
              <a:ext cx="1085602"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重庆大学</a:t>
              </a:r>
              <a:endParaRPr lang="zh-CN" altLang="en-US" sz="1200" b="1" dirty="0">
                <a:latin typeface="微软雅黑" panose="020B0503020204020204" charset="-122"/>
                <a:ea typeface="微软雅黑" panose="020B0503020204020204" charset="-122"/>
              </a:endParaRPr>
            </a:p>
          </p:txBody>
        </p:sp>
        <p:pic>
          <p:nvPicPr>
            <p:cNvPr id="28" name="Picture 2" descr="重庆大学logo-快图网-免费PNG图片免抠PNG高清背景素材库kuaipng.com"/>
            <p:cNvPicPr>
              <a:picLocks noChangeAspect="1" noChangeArrowheads="1"/>
            </p:cNvPicPr>
            <p:nvPr/>
          </p:nvPicPr>
          <p:blipFill rotWithShape="1">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l="15621" t="15754" r="15874" b="16031"/>
            <a:stretch>
              <a:fillRect/>
            </a:stretch>
          </p:blipFill>
          <p:spPr bwMode="auto">
            <a:xfrm>
              <a:off x="902976" y="6344589"/>
              <a:ext cx="716020" cy="712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6508669" y="1564796"/>
            <a:ext cx="1402788" cy="1098258"/>
            <a:chOff x="2460747" y="5786984"/>
            <a:chExt cx="2647356" cy="2072642"/>
          </a:xfrm>
        </p:grpSpPr>
        <p:sp>
          <p:nvSpPr>
            <p:cNvPr id="26" name="文本框 25"/>
            <p:cNvSpPr txBox="1"/>
            <p:nvPr/>
          </p:nvSpPr>
          <p:spPr>
            <a:xfrm>
              <a:off x="2460747" y="7336871"/>
              <a:ext cx="2647356" cy="522755"/>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重庆理工大学</a:t>
              </a:r>
              <a:endParaRPr lang="zh-CN" altLang="en-US" sz="1200" b="1" dirty="0">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8785" y="5786984"/>
              <a:ext cx="1351280" cy="1347876"/>
            </a:xfrm>
            <a:prstGeom prst="rect">
              <a:avLst/>
            </a:prstGeom>
          </p:spPr>
        </p:pic>
      </p:grpSp>
      <p:grpSp>
        <p:nvGrpSpPr>
          <p:cNvPr id="20" name="组合 19"/>
          <p:cNvGrpSpPr/>
          <p:nvPr/>
        </p:nvGrpSpPr>
        <p:grpSpPr>
          <a:xfrm>
            <a:off x="10100252" y="1564796"/>
            <a:ext cx="1387010" cy="1092403"/>
            <a:chOff x="5390074" y="6335086"/>
            <a:chExt cx="1387010" cy="1092403"/>
          </a:xfrm>
        </p:grpSpPr>
        <p:sp>
          <p:nvSpPr>
            <p:cNvPr id="17" name="文本框 16"/>
            <p:cNvSpPr txBox="1"/>
            <p:nvPr/>
          </p:nvSpPr>
          <p:spPr>
            <a:xfrm>
              <a:off x="5390074" y="7150490"/>
              <a:ext cx="1387010"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上海交通大学</a:t>
              </a:r>
              <a:endParaRPr lang="zh-CN" altLang="en-US" sz="1200" b="1" dirty="0">
                <a:latin typeface="微软雅黑" panose="020B0503020204020204" charset="-122"/>
                <a:ea typeface="微软雅黑" panose="020B0503020204020204" charset="-122"/>
              </a:endParaRPr>
            </a:p>
          </p:txBody>
        </p:sp>
        <p:pic>
          <p:nvPicPr>
            <p:cNvPr id="18" name="Picture 18" descr="上海交通大学新版校徽矢量图__企业LOGO标志_标志图标_矢量图库_昵图网nipic.com"/>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26471" y="6335086"/>
              <a:ext cx="714217" cy="7142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组合 8"/>
          <p:cNvGrpSpPr/>
          <p:nvPr/>
        </p:nvGrpSpPr>
        <p:grpSpPr>
          <a:xfrm>
            <a:off x="7809152" y="1521746"/>
            <a:ext cx="1402787" cy="1141307"/>
            <a:chOff x="3152697" y="5763546"/>
            <a:chExt cx="1402787" cy="1141307"/>
          </a:xfrm>
        </p:grpSpPr>
        <p:sp>
          <p:nvSpPr>
            <p:cNvPr id="42" name="文本框 41"/>
            <p:cNvSpPr txBox="1"/>
            <p:nvPr/>
          </p:nvSpPr>
          <p:spPr>
            <a:xfrm>
              <a:off x="3152697" y="6627854"/>
              <a:ext cx="1402787"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电子科技大学</a:t>
              </a:r>
              <a:endParaRPr lang="zh-CN" altLang="en-US" sz="1200" b="1" dirty="0">
                <a:latin typeface="微软雅黑" panose="020B0503020204020204" charset="-122"/>
                <a:ea typeface="微软雅黑" panose="020B0503020204020204" charset="-122"/>
              </a:endParaRPr>
            </a:p>
          </p:txBody>
        </p:sp>
        <p:pic>
          <p:nvPicPr>
            <p:cNvPr id="43" name="Picture 6" descr="西南大学图册_360百科"/>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027" t="4400" r="3759" b="2308"/>
            <a:stretch>
              <a:fillRect/>
            </a:stretch>
          </p:blipFill>
          <p:spPr bwMode="auto">
            <a:xfrm>
              <a:off x="3400756" y="5763546"/>
              <a:ext cx="788209" cy="77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组合 51"/>
          <p:cNvGrpSpPr/>
          <p:nvPr/>
        </p:nvGrpSpPr>
        <p:grpSpPr>
          <a:xfrm>
            <a:off x="9008752" y="1534563"/>
            <a:ext cx="1234458" cy="1128490"/>
            <a:chOff x="4352297" y="5776363"/>
            <a:chExt cx="1234458" cy="1128490"/>
          </a:xfrm>
        </p:grpSpPr>
        <p:pic>
          <p:nvPicPr>
            <p:cNvPr id="41" name="Picture 2" descr="电子科技大学图标图标免费下载-图标7QQjqUgUk-新图网"/>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572877" y="5776363"/>
              <a:ext cx="793298" cy="756690"/>
            </a:xfrm>
            <a:prstGeom prst="rect">
              <a:avLst/>
            </a:prstGeom>
            <a:noFill/>
            <a:extLst>
              <a:ext uri="{909E8E84-426E-40DD-AFC4-6F175D3DCCD1}">
                <a14:hiddenFill xmlns:a14="http://schemas.microsoft.com/office/drawing/2010/main">
                  <a:solidFill>
                    <a:srgbClr val="FFFFFF"/>
                  </a:solidFill>
                </a14:hiddenFill>
              </a:ext>
            </a:extLst>
          </p:spPr>
        </p:pic>
        <p:sp>
          <p:nvSpPr>
            <p:cNvPr id="44" name="文本框 43"/>
            <p:cNvSpPr txBox="1"/>
            <p:nvPr/>
          </p:nvSpPr>
          <p:spPr>
            <a:xfrm>
              <a:off x="4352297" y="6627854"/>
              <a:ext cx="1234458"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西南大学</a:t>
              </a:r>
              <a:endParaRPr lang="zh-CN" altLang="en-US" sz="1200" b="1" dirty="0">
                <a:latin typeface="微软雅黑" panose="020B0503020204020204" charset="-122"/>
                <a:ea typeface="微软雅黑" panose="020B0503020204020204" charset="-122"/>
              </a:endParaRPr>
            </a:p>
          </p:txBody>
        </p:sp>
      </p:grpSp>
      <p:pic>
        <p:nvPicPr>
          <p:cNvPr id="46" name="Picture 10" descr="中华人民共和国公安部 - 搜狗百科"/>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144" y="3329710"/>
            <a:ext cx="574060" cy="606401"/>
          </a:xfrm>
          <a:prstGeom prst="rect">
            <a:avLst/>
          </a:prstGeom>
          <a:noFill/>
          <a:extLst>
            <a:ext uri="{909E8E84-426E-40DD-AFC4-6F175D3DCCD1}">
              <a14:hiddenFill xmlns:a14="http://schemas.microsoft.com/office/drawing/2010/main">
                <a:solidFill>
                  <a:srgbClr val="FFFFFF"/>
                </a:solidFill>
              </a14:hiddenFill>
            </a:ext>
          </a:extLst>
        </p:spPr>
      </p:pic>
      <p:sp>
        <p:nvSpPr>
          <p:cNvPr id="47" name="文本框 46"/>
          <p:cNvSpPr txBox="1"/>
          <p:nvPr/>
        </p:nvSpPr>
        <p:spPr>
          <a:xfrm>
            <a:off x="7897516" y="4157531"/>
            <a:ext cx="1120191"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青浦分局</a:t>
            </a:r>
            <a:endParaRPr lang="zh-CN" altLang="en-US" sz="1200" b="1" dirty="0">
              <a:latin typeface="微软雅黑" panose="020B0503020204020204" charset="-122"/>
              <a:ea typeface="微软雅黑" panose="020B0503020204020204" charset="-122"/>
            </a:endParaRPr>
          </a:p>
        </p:txBody>
      </p:sp>
      <p:pic>
        <p:nvPicPr>
          <p:cNvPr id="48" name="Picture 10" descr="中华人民共和国公安部 - 搜狗百科"/>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8470" y="3329710"/>
            <a:ext cx="574060" cy="606401"/>
          </a:xfrm>
          <a:prstGeom prst="rect">
            <a:avLst/>
          </a:prstGeom>
          <a:noFill/>
          <a:extLst>
            <a:ext uri="{909E8E84-426E-40DD-AFC4-6F175D3DCCD1}">
              <a14:hiddenFill xmlns:a14="http://schemas.microsoft.com/office/drawing/2010/main">
                <a:solidFill>
                  <a:srgbClr val="FFFFFF"/>
                </a:solidFill>
              </a14:hiddenFill>
            </a:ext>
          </a:extLst>
        </p:spPr>
      </p:pic>
      <p:sp>
        <p:nvSpPr>
          <p:cNvPr id="49" name="文本框 48"/>
          <p:cNvSpPr txBox="1"/>
          <p:nvPr/>
        </p:nvSpPr>
        <p:spPr>
          <a:xfrm>
            <a:off x="9063160" y="4154605"/>
            <a:ext cx="1120191"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闵行分局</a:t>
            </a:r>
            <a:endParaRPr lang="zh-CN" altLang="en-US" sz="1200" b="1" dirty="0">
              <a:latin typeface="微软雅黑" panose="020B0503020204020204" charset="-122"/>
              <a:ea typeface="微软雅黑" panose="020B0503020204020204" charset="-122"/>
            </a:endParaRPr>
          </a:p>
        </p:txBody>
      </p:sp>
      <p:pic>
        <p:nvPicPr>
          <p:cNvPr id="50" name="Picture 10" descr="中华人民共和国公安部 - 搜狗百科"/>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15616" y="3339568"/>
            <a:ext cx="574060" cy="60640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10242552" y="4148530"/>
            <a:ext cx="1120191"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松江分局</a:t>
            </a:r>
            <a:endParaRPr lang="zh-CN" altLang="en-US" sz="1200" b="1" dirty="0">
              <a:latin typeface="微软雅黑" panose="020B0503020204020204" charset="-122"/>
              <a:ea typeface="微软雅黑" panose="020B0503020204020204" charset="-122"/>
            </a:endParaRPr>
          </a:p>
        </p:txBody>
      </p:sp>
      <p:sp>
        <p:nvSpPr>
          <p:cNvPr id="13" name="文本框 12"/>
          <p:cNvSpPr txBox="1"/>
          <p:nvPr/>
        </p:nvSpPr>
        <p:spPr>
          <a:xfrm>
            <a:off x="6473062" y="5895700"/>
            <a:ext cx="1500879"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湖南中图通</a:t>
            </a:r>
            <a:endParaRPr lang="zh-CN" altLang="en-US" sz="1200" b="1" dirty="0">
              <a:latin typeface="微软雅黑" panose="020B0503020204020204" charset="-122"/>
              <a:ea typeface="微软雅黑" panose="020B0503020204020204" charset="-122"/>
            </a:endParaRPr>
          </a:p>
        </p:txBody>
      </p:sp>
      <p:sp>
        <p:nvSpPr>
          <p:cNvPr id="14" name="文本框 13"/>
          <p:cNvSpPr txBox="1"/>
          <p:nvPr/>
        </p:nvSpPr>
        <p:spPr>
          <a:xfrm>
            <a:off x="7832828" y="5906364"/>
            <a:ext cx="1197632" cy="461665"/>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上海边缘视觉科技</a:t>
            </a:r>
            <a:endParaRPr lang="zh-CN" altLang="en-US" sz="1200" b="1" dirty="0">
              <a:latin typeface="微软雅黑" panose="020B0503020204020204" charset="-122"/>
              <a:ea typeface="微软雅黑" panose="020B0503020204020204" charset="-122"/>
            </a:endParaRPr>
          </a:p>
        </p:txBody>
      </p:sp>
      <p:sp>
        <p:nvSpPr>
          <p:cNvPr id="56" name="文本框 55"/>
          <p:cNvSpPr txBox="1"/>
          <p:nvPr/>
        </p:nvSpPr>
        <p:spPr>
          <a:xfrm>
            <a:off x="9036504" y="5906364"/>
            <a:ext cx="1197632"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国家电网</a:t>
            </a:r>
            <a:endParaRPr lang="zh-CN" altLang="en-US" sz="1200" b="1" dirty="0">
              <a:latin typeface="微软雅黑" panose="020B0503020204020204" charset="-122"/>
              <a:ea typeface="微软雅黑" panose="020B0503020204020204" charset="-122"/>
            </a:endParaRPr>
          </a:p>
        </p:txBody>
      </p:sp>
      <p:pic>
        <p:nvPicPr>
          <p:cNvPr id="57" name="Picture 16" descr="联通标志CDR素材免费下载_红动网"/>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06934" y="5452467"/>
            <a:ext cx="615555" cy="461666"/>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10222778" y="5962375"/>
            <a:ext cx="1197632" cy="276999"/>
          </a:xfrm>
          <a:prstGeom prst="rect">
            <a:avLst/>
          </a:prstGeom>
          <a:noFill/>
        </p:spPr>
        <p:txBody>
          <a:bodyPr wrap="square" rtlCol="0">
            <a:spAutoFit/>
          </a:bodyPr>
          <a:p>
            <a:pPr algn="ctr"/>
            <a:r>
              <a:rPr lang="zh-CN" altLang="en-US" sz="1200" b="1" dirty="0">
                <a:latin typeface="微软雅黑" panose="020B0503020204020204" charset="-122"/>
                <a:ea typeface="微软雅黑" panose="020B0503020204020204" charset="-122"/>
              </a:rPr>
              <a:t>中国联通</a:t>
            </a:r>
            <a:endParaRPr lang="zh-CN" altLang="en-US" sz="1200" b="1" dirty="0">
              <a:latin typeface="微软雅黑" panose="020B0503020204020204" charset="-122"/>
              <a:ea typeface="微软雅黑" panose="020B0503020204020204" charset="-122"/>
            </a:endParaRPr>
          </a:p>
        </p:txBody>
      </p:sp>
      <p:sp>
        <p:nvSpPr>
          <p:cNvPr id="21" name="文本框 20"/>
          <p:cNvSpPr txBox="1"/>
          <p:nvPr>
            <p:custDataLst>
              <p:tags r:id="rId14"/>
            </p:custDataLst>
          </p:nvPr>
        </p:nvSpPr>
        <p:spPr>
          <a:xfrm>
            <a:off x="4168229" y="1642102"/>
            <a:ext cx="1248575" cy="541595"/>
          </a:xfrm>
          <a:prstGeom prst="rect">
            <a:avLst/>
          </a:prstGeom>
          <a:noFill/>
          <a:ln>
            <a:noFill/>
          </a:ln>
        </p:spPr>
        <p:txBody>
          <a:bodyPr wrap="square" lIns="91440" tIns="45720" rIns="91440" bIns="45720" anchor="b" anchorCtr="0">
            <a:normAutofit/>
          </a:bodyPr>
          <a:p>
            <a:pPr marL="0" marR="0" lvl="0" indent="0"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latin typeface="黑体" panose="02010609060101010101" charset="-122"/>
                <a:ea typeface="黑体" panose="02010609060101010101" charset="-122"/>
              </a:rPr>
              <a:t>地方高校：</a:t>
            </a:r>
            <a:endParaRPr kumimoji="0" lang="zh-CN" altLang="en-US" b="1" i="0" u="none" strike="noStrike" kern="1200" cap="none" spc="0" normalizeH="0" baseline="0" noProof="0" dirty="0">
              <a:ln>
                <a:noFill/>
              </a:ln>
              <a:effectLst/>
              <a:uLnTx/>
              <a:uFillTx/>
              <a:latin typeface="黑体" panose="02010609060101010101" charset="-122"/>
              <a:ea typeface="黑体" panose="02010609060101010101" charset="-122"/>
            </a:endParaRPr>
          </a:p>
        </p:txBody>
      </p:sp>
      <p:sp>
        <p:nvSpPr>
          <p:cNvPr id="22" name="文本框 21"/>
          <p:cNvSpPr txBox="1"/>
          <p:nvPr>
            <p:custDataLst>
              <p:tags r:id="rId15"/>
            </p:custDataLst>
          </p:nvPr>
        </p:nvSpPr>
        <p:spPr>
          <a:xfrm>
            <a:off x="4168229" y="3597902"/>
            <a:ext cx="1248575" cy="541595"/>
          </a:xfrm>
          <a:prstGeom prst="rect">
            <a:avLst/>
          </a:prstGeom>
          <a:noFill/>
          <a:ln>
            <a:noFill/>
          </a:ln>
        </p:spPr>
        <p:txBody>
          <a:bodyPr wrap="square" lIns="91440" tIns="45720" rIns="91440" bIns="45720" anchor="b" anchorCtr="0">
            <a:normAutofit/>
          </a:bodyPr>
          <a:p>
            <a:pPr marL="0" marR="0" lvl="0" indent="0"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latin typeface="黑体" panose="02010609060101010101" charset="-122"/>
                <a:ea typeface="黑体" panose="02010609060101010101" charset="-122"/>
              </a:rPr>
              <a:t>机关单位：</a:t>
            </a:r>
            <a:endParaRPr kumimoji="0" lang="zh-CN" altLang="en-US" b="1" i="0" u="none" strike="noStrike" kern="1200" cap="none" spc="0" normalizeH="0" baseline="0" noProof="0" dirty="0">
              <a:ln>
                <a:noFill/>
              </a:ln>
              <a:effectLst/>
              <a:uLnTx/>
              <a:uFillTx/>
              <a:latin typeface="黑体" panose="02010609060101010101" charset="-122"/>
              <a:ea typeface="黑体" panose="02010609060101010101" charset="-122"/>
            </a:endParaRPr>
          </a:p>
        </p:txBody>
      </p:sp>
      <p:sp>
        <p:nvSpPr>
          <p:cNvPr id="24" name="文本框 23"/>
          <p:cNvSpPr txBox="1"/>
          <p:nvPr>
            <p:custDataLst>
              <p:tags r:id="rId16"/>
            </p:custDataLst>
          </p:nvPr>
        </p:nvSpPr>
        <p:spPr>
          <a:xfrm>
            <a:off x="4161879" y="5359392"/>
            <a:ext cx="1248575" cy="541595"/>
          </a:xfrm>
          <a:prstGeom prst="rect">
            <a:avLst/>
          </a:prstGeom>
          <a:noFill/>
          <a:ln>
            <a:noFill/>
          </a:ln>
        </p:spPr>
        <p:txBody>
          <a:bodyPr wrap="square" lIns="91440" tIns="45720" rIns="91440" bIns="45720" anchor="b" anchorCtr="0">
            <a:normAutofit/>
          </a:bodyPr>
          <a:p>
            <a:pPr marL="0" marR="0" lvl="0" indent="0"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latin typeface="黑体" panose="02010609060101010101" charset="-122"/>
                <a:ea typeface="黑体" panose="02010609060101010101" charset="-122"/>
              </a:rPr>
              <a:t>公私企业：</a:t>
            </a:r>
            <a:endParaRPr kumimoji="0" lang="zh-CN" altLang="en-US" b="1" i="0" u="none" strike="noStrike" kern="1200" cap="none" spc="0" normalizeH="0" baseline="0" noProof="0" dirty="0">
              <a:ln>
                <a:noFill/>
              </a:ln>
              <a:effectLst/>
              <a:uLnTx/>
              <a:uFillTx/>
              <a:latin typeface="黑体" panose="02010609060101010101" charset="-122"/>
              <a:ea typeface="黑体" panose="02010609060101010101" charset="-122"/>
            </a:endParaRPr>
          </a:p>
        </p:txBody>
      </p:sp>
      <p:pic>
        <p:nvPicPr>
          <p:cNvPr id="3" name="图片 2" descr="握手"/>
          <p:cNvPicPr>
            <a:picLocks noChangeAspect="1"/>
          </p:cNvPicPr>
          <p:nvPr/>
        </p:nvPicPr>
        <p:blipFill>
          <a:blip r:embed="rId17"/>
          <a:srcRect l="18536"/>
          <a:stretch>
            <a:fillRect/>
          </a:stretch>
        </p:blipFill>
        <p:spPr>
          <a:xfrm>
            <a:off x="0" y="0"/>
            <a:ext cx="3723005" cy="6858000"/>
          </a:xfrm>
          <a:prstGeom prst="rect">
            <a:avLst/>
          </a:prstGeom>
        </p:spPr>
      </p:pic>
      <p:sp>
        <p:nvSpPr>
          <p:cNvPr id="4" name="文本框 3"/>
          <p:cNvSpPr txBox="1"/>
          <p:nvPr/>
        </p:nvSpPr>
        <p:spPr>
          <a:xfrm>
            <a:off x="6877050" y="308610"/>
            <a:ext cx="2441575" cy="583565"/>
          </a:xfrm>
          <a:prstGeom prst="rect">
            <a:avLst/>
          </a:prstGeom>
          <a:noFill/>
        </p:spPr>
        <p:txBody>
          <a:bodyPr wrap="square" rtlCol="0">
            <a:spAutoFit/>
          </a:bodyPr>
          <a:p>
            <a:r>
              <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合</a:t>
            </a:r>
            <a:r>
              <a:rPr lang="en-US" alt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作</a:t>
            </a:r>
            <a:r>
              <a:rPr lang="en-US" alt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伙</a:t>
            </a:r>
            <a:r>
              <a:rPr lang="en-US" alt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伴</a:t>
            </a:r>
            <a:endPar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6984365" y="892175"/>
            <a:ext cx="2244725" cy="368300"/>
          </a:xfrm>
          <a:prstGeom prst="rect">
            <a:avLst/>
          </a:prstGeom>
          <a:noFill/>
        </p:spPr>
        <p:txBody>
          <a:bodyPr wrap="square" rtlCol="0" anchor="t">
            <a:spAutoFit/>
          </a:bodyPr>
          <a:p>
            <a:r>
              <a:rPr lang="en-US" altLang="zh-CN">
                <a:gradFill>
                  <a:gsLst>
                    <a:gs pos="50000">
                      <a:srgbClr val="3474CB"/>
                    </a:gs>
                    <a:gs pos="0">
                      <a:srgbClr val="03BEC1"/>
                    </a:gs>
                    <a:gs pos="100000">
                      <a:srgbClr val="8E52DF"/>
                    </a:gs>
                  </a:gsLst>
                  <a:lin ang="5400000" scaled="1"/>
                </a:gradFill>
              </a:rPr>
              <a:t>Cooperative Partner</a:t>
            </a:r>
            <a:endParaRPr lang="en-US" altLang="zh-CN">
              <a:gradFill>
                <a:gsLst>
                  <a:gs pos="50000">
                    <a:srgbClr val="3474CB"/>
                  </a:gs>
                  <a:gs pos="0">
                    <a:srgbClr val="03BEC1"/>
                  </a:gs>
                  <a:gs pos="100000">
                    <a:srgbClr val="8E52DF"/>
                  </a:gs>
                </a:gsLst>
                <a:lin ang="5400000" scaled="1"/>
              </a:gra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基于Yolov8算法的草莓成熟度检测系统V1.0_01"/>
          <p:cNvPicPr>
            <a:picLocks noChangeAspect="1"/>
          </p:cNvPicPr>
          <p:nvPr/>
        </p:nvPicPr>
        <p:blipFill>
          <a:blip r:embed="rId1"/>
          <a:stretch>
            <a:fillRect/>
          </a:stretch>
        </p:blipFill>
        <p:spPr>
          <a:xfrm>
            <a:off x="4005580" y="1530350"/>
            <a:ext cx="2310130" cy="3126740"/>
          </a:xfrm>
          <a:prstGeom prst="rect">
            <a:avLst/>
          </a:prstGeom>
        </p:spPr>
      </p:pic>
      <p:pic>
        <p:nvPicPr>
          <p:cNvPr id="4" name="图片 3" descr="基于计算机视觉的农作物病虫害防控与预警系统_01"/>
          <p:cNvPicPr>
            <a:picLocks noChangeAspect="1"/>
          </p:cNvPicPr>
          <p:nvPr/>
        </p:nvPicPr>
        <p:blipFill>
          <a:blip r:embed="rId2"/>
          <a:stretch>
            <a:fillRect/>
          </a:stretch>
        </p:blipFill>
        <p:spPr>
          <a:xfrm>
            <a:off x="4723130" y="3262630"/>
            <a:ext cx="2310765" cy="3127375"/>
          </a:xfrm>
          <a:prstGeom prst="rect">
            <a:avLst/>
          </a:prstGeom>
        </p:spPr>
      </p:pic>
      <p:pic>
        <p:nvPicPr>
          <p:cNvPr id="5" name="图片 4" descr="无人系统自动化平台_01"/>
          <p:cNvPicPr>
            <a:picLocks noChangeAspect="1"/>
          </p:cNvPicPr>
          <p:nvPr/>
        </p:nvPicPr>
        <p:blipFill>
          <a:blip r:embed="rId3"/>
          <a:stretch>
            <a:fillRect/>
          </a:stretch>
        </p:blipFill>
        <p:spPr>
          <a:xfrm>
            <a:off x="5430520" y="1530985"/>
            <a:ext cx="2310765" cy="3126740"/>
          </a:xfrm>
          <a:prstGeom prst="rect">
            <a:avLst/>
          </a:prstGeom>
        </p:spPr>
      </p:pic>
      <p:pic>
        <p:nvPicPr>
          <p:cNvPr id="6" name="图片 5" descr="农业智能土壤养分检测系统_01"/>
          <p:cNvPicPr>
            <a:picLocks noChangeAspect="1"/>
          </p:cNvPicPr>
          <p:nvPr/>
        </p:nvPicPr>
        <p:blipFill>
          <a:blip r:embed="rId4"/>
          <a:stretch>
            <a:fillRect/>
          </a:stretch>
        </p:blipFill>
        <p:spPr>
          <a:xfrm>
            <a:off x="6155690" y="3262630"/>
            <a:ext cx="2310765" cy="3127375"/>
          </a:xfrm>
          <a:prstGeom prst="rect">
            <a:avLst/>
          </a:prstGeom>
        </p:spPr>
      </p:pic>
      <p:pic>
        <p:nvPicPr>
          <p:cNvPr id="7" name="图片 6" descr="一种基于深度学习的无人机违章抓拍系统_01"/>
          <p:cNvPicPr>
            <a:picLocks noChangeAspect="1"/>
          </p:cNvPicPr>
          <p:nvPr/>
        </p:nvPicPr>
        <p:blipFill>
          <a:blip r:embed="rId5"/>
          <a:stretch>
            <a:fillRect/>
          </a:stretch>
        </p:blipFill>
        <p:spPr>
          <a:xfrm>
            <a:off x="6861810" y="1524000"/>
            <a:ext cx="2310130" cy="3126740"/>
          </a:xfrm>
          <a:prstGeom prst="rect">
            <a:avLst/>
          </a:prstGeom>
        </p:spPr>
      </p:pic>
      <p:pic>
        <p:nvPicPr>
          <p:cNvPr id="8" name="图片 7" descr="智慧农业无人机自主导航控制平台_01"/>
          <p:cNvPicPr>
            <a:picLocks noChangeAspect="1"/>
          </p:cNvPicPr>
          <p:nvPr/>
        </p:nvPicPr>
        <p:blipFill>
          <a:blip r:embed="rId6"/>
          <a:stretch>
            <a:fillRect/>
          </a:stretch>
        </p:blipFill>
        <p:spPr>
          <a:xfrm>
            <a:off x="7610475" y="3262630"/>
            <a:ext cx="2310130" cy="3126740"/>
          </a:xfrm>
          <a:prstGeom prst="rect">
            <a:avLst/>
          </a:prstGeom>
        </p:spPr>
      </p:pic>
      <p:pic>
        <p:nvPicPr>
          <p:cNvPr id="9" name="图片 8" descr="一种基于深度学习的无人机识别垃圾倾倒系统_01"/>
          <p:cNvPicPr>
            <a:picLocks noChangeAspect="1"/>
          </p:cNvPicPr>
          <p:nvPr/>
        </p:nvPicPr>
        <p:blipFill>
          <a:blip r:embed="rId7"/>
          <a:stretch>
            <a:fillRect/>
          </a:stretch>
        </p:blipFill>
        <p:spPr>
          <a:xfrm>
            <a:off x="8286115" y="1524000"/>
            <a:ext cx="2310130" cy="3126105"/>
          </a:xfrm>
          <a:prstGeom prst="rect">
            <a:avLst/>
          </a:prstGeom>
        </p:spPr>
      </p:pic>
      <p:pic>
        <p:nvPicPr>
          <p:cNvPr id="10" name="图片 9" descr="智慧农业平台——基于视觉目标跟踪的智慧农田多无_01"/>
          <p:cNvPicPr>
            <a:picLocks noChangeAspect="1"/>
          </p:cNvPicPr>
          <p:nvPr/>
        </p:nvPicPr>
        <p:blipFill>
          <a:blip r:embed="rId8"/>
          <a:stretch>
            <a:fillRect/>
          </a:stretch>
        </p:blipFill>
        <p:spPr>
          <a:xfrm>
            <a:off x="9008745" y="3263900"/>
            <a:ext cx="2310130" cy="3126105"/>
          </a:xfrm>
          <a:prstGeom prst="rect">
            <a:avLst/>
          </a:prstGeom>
        </p:spPr>
      </p:pic>
      <p:pic>
        <p:nvPicPr>
          <p:cNvPr id="11" name="图片 10" descr="农智巡控系统_01"/>
          <p:cNvPicPr>
            <a:picLocks noChangeAspect="1"/>
          </p:cNvPicPr>
          <p:nvPr/>
        </p:nvPicPr>
        <p:blipFill>
          <a:blip r:embed="rId9"/>
          <a:stretch>
            <a:fillRect/>
          </a:stretch>
        </p:blipFill>
        <p:spPr>
          <a:xfrm>
            <a:off x="9718040" y="1530985"/>
            <a:ext cx="2310130" cy="3126740"/>
          </a:xfrm>
          <a:prstGeom prst="rect">
            <a:avLst/>
          </a:prstGeom>
        </p:spPr>
      </p:pic>
      <p:pic>
        <p:nvPicPr>
          <p:cNvPr id="13" name="图片 12" descr="版权保护创意概念，作者权利和专利知识产权，灯泡内的版权图标。"/>
          <p:cNvPicPr>
            <a:picLocks noChangeAspect="1"/>
          </p:cNvPicPr>
          <p:nvPr/>
        </p:nvPicPr>
        <p:blipFill>
          <a:blip r:embed="rId10"/>
          <a:srcRect l="62941"/>
          <a:stretch>
            <a:fillRect/>
          </a:stretch>
        </p:blipFill>
        <p:spPr>
          <a:xfrm>
            <a:off x="0" y="0"/>
            <a:ext cx="3813175" cy="6858000"/>
          </a:xfrm>
          <a:prstGeom prst="rect">
            <a:avLst/>
          </a:prstGeom>
        </p:spPr>
      </p:pic>
      <p:sp>
        <p:nvSpPr>
          <p:cNvPr id="14" name="文本框 13"/>
          <p:cNvSpPr txBox="1"/>
          <p:nvPr/>
        </p:nvSpPr>
        <p:spPr>
          <a:xfrm>
            <a:off x="6877050" y="308610"/>
            <a:ext cx="2441575" cy="583565"/>
          </a:xfrm>
          <a:prstGeom prst="rect">
            <a:avLst/>
          </a:prstGeom>
          <a:noFill/>
        </p:spPr>
        <p:txBody>
          <a:bodyPr wrap="square" rtlCol="0">
            <a:spAutoFit/>
          </a:bodyPr>
          <a:p>
            <a:r>
              <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专</a:t>
            </a:r>
            <a:r>
              <a:rPr lang="en-US" alt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利</a:t>
            </a:r>
            <a:r>
              <a:rPr lang="en-US" alt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著</a:t>
            </a:r>
            <a:r>
              <a:rPr lang="en-US" alt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作</a:t>
            </a:r>
            <a:endParaRPr lang="zh-CN" altLang="en-US"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p:txBody>
      </p:sp>
      <p:sp>
        <p:nvSpPr>
          <p:cNvPr id="15" name="文本框 14"/>
          <p:cNvSpPr txBox="1"/>
          <p:nvPr/>
        </p:nvSpPr>
        <p:spPr>
          <a:xfrm>
            <a:off x="7312025" y="867410"/>
            <a:ext cx="1570990" cy="368300"/>
          </a:xfrm>
          <a:prstGeom prst="rect">
            <a:avLst/>
          </a:prstGeom>
          <a:noFill/>
        </p:spPr>
        <p:txBody>
          <a:bodyPr wrap="square" rtlCol="0" anchor="t">
            <a:spAutoFit/>
          </a:bodyPr>
          <a:p>
            <a:r>
              <a:rPr lang="en-US" altLang="zh-CN">
                <a:gradFill>
                  <a:gsLst>
                    <a:gs pos="50000">
                      <a:srgbClr val="3474CB"/>
                    </a:gs>
                    <a:gs pos="0">
                      <a:srgbClr val="03BEC1"/>
                    </a:gs>
                    <a:gs pos="100000">
                      <a:srgbClr val="8E52DF"/>
                    </a:gs>
                  </a:gsLst>
                  <a:lin ang="5400000" scaled="1"/>
                </a:gradFill>
              </a:rPr>
              <a:t>Patent Works</a:t>
            </a:r>
            <a:endParaRPr lang="en-US" altLang="zh-CN">
              <a:gradFill>
                <a:gsLst>
                  <a:gs pos="50000">
                    <a:srgbClr val="3474CB"/>
                  </a:gs>
                  <a:gs pos="0">
                    <a:srgbClr val="03BEC1"/>
                  </a:gs>
                  <a:gs pos="100000">
                    <a:srgbClr val="8E52DF"/>
                  </a:gs>
                </a:gsLst>
                <a:lin ang="5400000" scaled="1"/>
              </a:gra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185" name="图片 6"/>
          <p:cNvPicPr>
            <a:picLocks noChangeAspect="1"/>
          </p:cNvPicPr>
          <p:nvPr/>
        </p:nvPicPr>
        <p:blipFill rotWithShape="1">
          <a:blip r:embed="rId1"/>
          <a:srcRect l="3242" t="7561" r="4877" b="8239"/>
          <a:stretch>
            <a:fillRect/>
          </a:stretch>
        </p:blipFill>
        <p:spPr>
          <a:xfrm>
            <a:off x="6296660" y="1442720"/>
            <a:ext cx="4043680" cy="5029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descr="现代金融建筑"/>
          <p:cNvPicPr>
            <a:picLocks noChangeAspect="1"/>
          </p:cNvPicPr>
          <p:nvPr/>
        </p:nvPicPr>
        <p:blipFill>
          <a:blip r:embed="rId2"/>
          <a:stretch>
            <a:fillRect/>
          </a:stretch>
        </p:blipFill>
        <p:spPr>
          <a:xfrm>
            <a:off x="-288290" y="0"/>
            <a:ext cx="4570095" cy="6858000"/>
          </a:xfrm>
          <a:prstGeom prst="rect">
            <a:avLst/>
          </a:prstGeom>
        </p:spPr>
      </p:pic>
      <p:sp>
        <p:nvSpPr>
          <p:cNvPr id="14" name="文本框 13"/>
          <p:cNvSpPr txBox="1"/>
          <p:nvPr/>
        </p:nvSpPr>
        <p:spPr>
          <a:xfrm>
            <a:off x="7192010" y="195580"/>
            <a:ext cx="2441575" cy="583565"/>
          </a:xfrm>
          <a:prstGeom prst="rect">
            <a:avLst/>
          </a:prstGeom>
          <a:noFill/>
        </p:spPr>
        <p:txBody>
          <a:bodyPr wrap="square" rtlCol="0">
            <a:spAutoFit/>
          </a:bodyPr>
          <a:p>
            <a:r>
              <a:rPr 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企</a:t>
            </a:r>
            <a:r>
              <a:rPr lang="en-US" alt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业</a:t>
            </a:r>
            <a:r>
              <a:rPr lang="en-US" alt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证</a:t>
            </a:r>
            <a:r>
              <a:rPr lang="en-US" alt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书</a:t>
            </a:r>
            <a:endParaRPr lang="zh-CN" sz="3200">
              <a:gradFill>
                <a:gsLst>
                  <a:gs pos="50000">
                    <a:srgbClr val="3474CB"/>
                  </a:gs>
                  <a:gs pos="0">
                    <a:srgbClr val="03BEC1"/>
                  </a:gs>
                  <a:gs pos="100000">
                    <a:srgbClr val="8E52DF"/>
                  </a:gs>
                </a:gsLst>
                <a:lin ang="5400000" scaled="1"/>
              </a:gra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p:txBody>
      </p:sp>
      <p:sp>
        <p:nvSpPr>
          <p:cNvPr id="15" name="文本框 14"/>
          <p:cNvSpPr txBox="1"/>
          <p:nvPr/>
        </p:nvSpPr>
        <p:spPr>
          <a:xfrm>
            <a:off x="7272655" y="709930"/>
            <a:ext cx="2377440" cy="368300"/>
          </a:xfrm>
          <a:prstGeom prst="rect">
            <a:avLst/>
          </a:prstGeom>
          <a:noFill/>
        </p:spPr>
        <p:txBody>
          <a:bodyPr wrap="square" rtlCol="0" anchor="t">
            <a:spAutoFit/>
          </a:bodyPr>
          <a:p>
            <a:r>
              <a:rPr lang="en-US" altLang="zh-CN">
                <a:gradFill>
                  <a:gsLst>
                    <a:gs pos="50000">
                      <a:srgbClr val="3474CB"/>
                    </a:gs>
                    <a:gs pos="0">
                      <a:srgbClr val="03BEC1"/>
                    </a:gs>
                    <a:gs pos="100000">
                      <a:srgbClr val="8E52DF"/>
                    </a:gs>
                  </a:gsLst>
                  <a:lin ang="5400000" scaled="1"/>
                </a:gradFill>
              </a:rPr>
              <a:t>Enterprise Certificate</a:t>
            </a:r>
            <a:endParaRPr lang="en-US" altLang="zh-CN">
              <a:gradFill>
                <a:gsLst>
                  <a:gs pos="50000">
                    <a:srgbClr val="3474CB"/>
                  </a:gs>
                  <a:gs pos="0">
                    <a:srgbClr val="03BEC1"/>
                  </a:gs>
                  <a:gs pos="100000">
                    <a:srgbClr val="8E52DF"/>
                  </a:gs>
                </a:gsLst>
                <a:lin ang="5400000" scaled="1"/>
              </a:gra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618605" y="3437890"/>
            <a:ext cx="4160520" cy="2534285"/>
          </a:xfrm>
          <a:prstGeom prst="rect">
            <a:avLst/>
          </a:prstGeom>
        </p:spPr>
      </p:pic>
      <p:pic>
        <p:nvPicPr>
          <p:cNvPr id="15" name="图片 8" descr="O1CN010Tzmdu1h1tZ6pszDN_!!2124364218"/>
          <p:cNvPicPr>
            <a:picLocks noChangeAspect="1"/>
          </p:cNvPicPr>
          <p:nvPr/>
        </p:nvPicPr>
        <p:blipFill>
          <a:blip r:embed="rId2"/>
          <a:srcRect l="14637" t="17334" r="13295" b="22651"/>
          <a:stretch>
            <a:fillRect/>
          </a:stretch>
        </p:blipFill>
        <p:spPr>
          <a:xfrm>
            <a:off x="7203440" y="637540"/>
            <a:ext cx="2642870" cy="2200910"/>
          </a:xfrm>
          <a:prstGeom prst="rect">
            <a:avLst/>
          </a:prstGeom>
        </p:spPr>
      </p:pic>
      <p:sp>
        <p:nvSpPr>
          <p:cNvPr id="3" name="文本框 2"/>
          <p:cNvSpPr txBox="1"/>
          <p:nvPr/>
        </p:nvSpPr>
        <p:spPr>
          <a:xfrm>
            <a:off x="433070" y="301625"/>
            <a:ext cx="5956300" cy="706755"/>
          </a:xfrm>
          <a:prstGeom prst="rect">
            <a:avLst/>
          </a:prstGeom>
          <a:noFill/>
        </p:spPr>
        <p:txBody>
          <a:bodyPr wrap="square" rtlCol="0">
            <a:spAutoFit/>
            <a:scene3d>
              <a:camera prst="orthographicFront"/>
              <a:lightRig rig="threePt" dir="t"/>
            </a:scene3d>
          </a:bodyPr>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Micro UAV-FD-</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7" name="文本框 56"/>
          <p:cNvSpPr txBox="1"/>
          <p:nvPr/>
        </p:nvSpPr>
        <p:spPr>
          <a:xfrm>
            <a:off x="3874135" y="1072515"/>
            <a:ext cx="2389505"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微型无人机系列</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sp>
        <p:nvSpPr>
          <p:cNvPr id="10" name="文本框 5"/>
          <p:cNvSpPr txBox="1"/>
          <p:nvPr>
            <p:custDataLst>
              <p:tags r:id="rId3"/>
            </p:custDataLst>
          </p:nvPr>
        </p:nvSpPr>
        <p:spPr>
          <a:xfrm>
            <a:off x="1103630" y="4165600"/>
            <a:ext cx="674370"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轻量化</a:t>
            </a:r>
            <a:endParaRPr lang="zh-CN" altLang="en-US" sz="1400" b="1" dirty="0">
              <a:solidFill>
                <a:srgbClr val="262626"/>
              </a:solidFill>
              <a:latin typeface="微软雅黑" panose="020B0503020204020204" charset="-122"/>
              <a:ea typeface="微软雅黑" panose="020B0503020204020204" charset="-122"/>
            </a:endParaRPr>
          </a:p>
        </p:txBody>
      </p:sp>
      <p:sp>
        <p:nvSpPr>
          <p:cNvPr id="11" name="文本框 8"/>
          <p:cNvSpPr txBox="1"/>
          <p:nvPr>
            <p:custDataLst>
              <p:tags r:id="rId4"/>
            </p:custDataLst>
          </p:nvPr>
        </p:nvSpPr>
        <p:spPr>
          <a:xfrm>
            <a:off x="2633345" y="4175760"/>
            <a:ext cx="721995"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隐蔽性</a:t>
            </a:r>
            <a:endParaRPr lang="zh-CN" altLang="en-US" sz="1400" b="1" dirty="0">
              <a:solidFill>
                <a:srgbClr val="262626"/>
              </a:solidFill>
              <a:latin typeface="微软雅黑" panose="020B0503020204020204" charset="-122"/>
              <a:ea typeface="微软雅黑" panose="020B0503020204020204" charset="-122"/>
            </a:endParaRPr>
          </a:p>
        </p:txBody>
      </p:sp>
      <p:pic>
        <p:nvPicPr>
          <p:cNvPr id="12" name="图片 11" descr="组织结构"/>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4236085" y="3618230"/>
            <a:ext cx="513080" cy="516255"/>
          </a:xfrm>
          <a:prstGeom prst="rect">
            <a:avLst/>
          </a:prstGeom>
        </p:spPr>
      </p:pic>
      <p:sp>
        <p:nvSpPr>
          <p:cNvPr id="13" name="文本框 11"/>
          <p:cNvSpPr txBox="1"/>
          <p:nvPr>
            <p:custDataLst>
              <p:tags r:id="rId8"/>
            </p:custDataLst>
          </p:nvPr>
        </p:nvSpPr>
        <p:spPr>
          <a:xfrm>
            <a:off x="4145280" y="4175760"/>
            <a:ext cx="695960"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多异构</a:t>
            </a:r>
            <a:endParaRPr lang="zh-CN" altLang="en-US" sz="1400" b="1" dirty="0">
              <a:solidFill>
                <a:srgbClr val="262626"/>
              </a:solidFill>
              <a:latin typeface="微软雅黑" panose="020B0503020204020204" charset="-122"/>
              <a:ea typeface="微软雅黑" panose="020B0503020204020204" charset="-122"/>
            </a:endParaRPr>
          </a:p>
        </p:txBody>
      </p:sp>
      <p:sp>
        <p:nvSpPr>
          <p:cNvPr id="16" name="文本框 13"/>
          <p:cNvSpPr txBox="1"/>
          <p:nvPr>
            <p:custDataLst>
              <p:tags r:id="rId9"/>
            </p:custDataLst>
          </p:nvPr>
        </p:nvSpPr>
        <p:spPr>
          <a:xfrm>
            <a:off x="1103630" y="5621655"/>
            <a:ext cx="674370"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低噪声</a:t>
            </a:r>
            <a:endParaRPr lang="zh-CN" altLang="en-US" sz="1400" b="1" dirty="0">
              <a:solidFill>
                <a:srgbClr val="262626"/>
              </a:solidFill>
              <a:latin typeface="微软雅黑" panose="020B0503020204020204" charset="-122"/>
              <a:ea typeface="微软雅黑" panose="020B0503020204020204" charset="-122"/>
            </a:endParaRPr>
          </a:p>
        </p:txBody>
      </p:sp>
      <p:sp>
        <p:nvSpPr>
          <p:cNvPr id="18" name="文本框 18"/>
          <p:cNvSpPr txBox="1"/>
          <p:nvPr>
            <p:custDataLst>
              <p:tags r:id="rId10"/>
            </p:custDataLst>
          </p:nvPr>
        </p:nvSpPr>
        <p:spPr>
          <a:xfrm>
            <a:off x="2613025" y="5619115"/>
            <a:ext cx="710565"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智能化</a:t>
            </a:r>
            <a:endParaRPr lang="zh-CN" altLang="en-US" sz="1400" b="1" dirty="0">
              <a:solidFill>
                <a:srgbClr val="262626"/>
              </a:solidFill>
              <a:latin typeface="微软雅黑" panose="020B0503020204020204" charset="-122"/>
              <a:ea typeface="微软雅黑" panose="020B0503020204020204" charset="-122"/>
            </a:endParaRPr>
          </a:p>
        </p:txBody>
      </p:sp>
      <p:sp>
        <p:nvSpPr>
          <p:cNvPr id="21" name="文本框 20"/>
          <p:cNvSpPr txBox="1"/>
          <p:nvPr>
            <p:custDataLst>
              <p:tags r:id="rId11"/>
            </p:custDataLst>
          </p:nvPr>
        </p:nvSpPr>
        <p:spPr>
          <a:xfrm>
            <a:off x="4188460" y="5621655"/>
            <a:ext cx="779145"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超高清</a:t>
            </a:r>
            <a:endParaRPr lang="zh-CN" altLang="en-US" sz="1400" b="1" dirty="0">
              <a:solidFill>
                <a:srgbClr val="262626"/>
              </a:solidFill>
              <a:latin typeface="微软雅黑" panose="020B0503020204020204" charset="-122"/>
              <a:ea typeface="微软雅黑" panose="020B0503020204020204" charset="-122"/>
            </a:endParaRPr>
          </a:p>
        </p:txBody>
      </p:sp>
      <p:cxnSp>
        <p:nvCxnSpPr>
          <p:cNvPr id="25" name="直接连接符 24"/>
          <p:cNvCxnSpPr/>
          <p:nvPr/>
        </p:nvCxnSpPr>
        <p:spPr>
          <a:xfrm>
            <a:off x="433070" y="1737995"/>
            <a:ext cx="5504180" cy="0"/>
          </a:xfrm>
          <a:prstGeom prst="line">
            <a:avLst/>
          </a:prstGeom>
          <a:ln>
            <a:solidFill>
              <a:schemeClr val="tx1"/>
            </a:solidFill>
          </a:ln>
        </p:spPr>
        <p:style>
          <a:lnRef idx="3">
            <a:schemeClr val="accent1"/>
          </a:lnRef>
          <a:fillRef idx="0">
            <a:srgbClr val="FFFFFF"/>
          </a:fillRef>
          <a:effectRef idx="0">
            <a:srgbClr val="FFFFFF"/>
          </a:effectRef>
          <a:fontRef idx="minor">
            <a:schemeClr val="tx1"/>
          </a:fontRef>
        </p:style>
      </p:cxnSp>
      <p:sp>
        <p:nvSpPr>
          <p:cNvPr id="130" name="textbox 130"/>
          <p:cNvSpPr/>
          <p:nvPr/>
        </p:nvSpPr>
        <p:spPr>
          <a:xfrm>
            <a:off x="433070" y="1699895"/>
            <a:ext cx="6022975" cy="552450"/>
          </a:xfrm>
          <a:prstGeom prst="rect">
            <a:avLst/>
          </a:prstGeom>
          <a:noFill/>
          <a:ln w="0" cap="flat">
            <a:noFill/>
            <a:prstDash val="solid"/>
            <a:miter lim="0"/>
          </a:ln>
        </p:spPr>
        <p:txBody>
          <a:bodyPr vert="horz" wrap="square" lIns="0" tIns="0" rIns="0" bIns="0"/>
          <a:p>
            <a:pPr algn="l" rtl="0" eaLnBrk="0">
              <a:lnSpc>
                <a:spcPct val="88000"/>
              </a:lnSpc>
            </a:pPr>
            <a:endParaRPr sz="900" kern="0" spc="40" dirty="0">
              <a:solidFill>
                <a:srgbClr val="1F2329">
                  <a:alpha val="100000"/>
                </a:srgbClr>
              </a:solidFill>
              <a:latin typeface="黑体" panose="02010609060101010101" charset="-122"/>
              <a:ea typeface="黑体" panose="02010609060101010101" charset="-122"/>
              <a:cs typeface="黑体" panose="02010609060101010101" charset="-122"/>
            </a:endParaRPr>
          </a:p>
          <a:p>
            <a:pPr algn="l" rtl="0" eaLnBrk="0">
              <a:lnSpc>
                <a:spcPct val="88000"/>
              </a:lnSpc>
            </a:pPr>
            <a:r>
              <a:rPr lang="zh-CN" altLang="en-US" sz="900" dirty="0">
                <a:latin typeface="黑体" panose="02010609060101010101" charset="-122"/>
                <a:ea typeface="黑体" panose="02010609060101010101" charset="-122"/>
                <a:cs typeface="黑体" panose="02010609060101010101" charset="-122"/>
              </a:rPr>
              <a:t>微型无人机是凭借其轻量化、紧凑尺寸定义的小型飞行平台。其核心优点在于卓越的便携性与高度的隐蔽性，可在狭窄、复杂的室内外空间灵活穿梭，操作简单且安全性高。主要应用于单人侦察、室内搜救、设备内部巡检以及个人娱乐航拍，为在传统无人机无法触及的场景中，提供了前所未有的近距离观察与作业能力。</a:t>
            </a:r>
            <a:endParaRPr lang="zh-CN" altLang="en-US" sz="900" dirty="0">
              <a:latin typeface="黑体" panose="02010609060101010101" charset="-122"/>
              <a:ea typeface="黑体" panose="02010609060101010101" charset="-122"/>
              <a:cs typeface="黑体" panose="02010609060101010101" charset="-122"/>
            </a:endParaRPr>
          </a:p>
        </p:txBody>
      </p:sp>
      <p:sp>
        <p:nvSpPr>
          <p:cNvPr id="39" name="文本框 38"/>
          <p:cNvSpPr txBox="1"/>
          <p:nvPr/>
        </p:nvSpPr>
        <p:spPr>
          <a:xfrm>
            <a:off x="340995" y="2165985"/>
            <a:ext cx="6206490" cy="1191260"/>
          </a:xfrm>
          <a:prstGeom prst="rect">
            <a:avLst/>
          </a:prstGeom>
          <a:noFill/>
        </p:spPr>
        <p:txBody>
          <a:bodyPr wrap="square" rtlCol="0" anchor="t">
            <a:noAutofit/>
          </a:bodyPr>
          <a:p>
            <a:r>
              <a:rPr lang="en-US" altLang="zh-CN" sz="800">
                <a:solidFill>
                  <a:schemeClr val="bg1">
                    <a:lumMod val="50000"/>
                  </a:schemeClr>
                </a:solidFill>
                <a:latin typeface="Calibri" panose="020F0502020204030204" charset="0"/>
                <a:cs typeface="Calibri" panose="020F0502020204030204" charset="0"/>
              </a:rPr>
              <a:t>A micro drone is a small flying platform defined by its lightweight and compact size. Its core advantages lie in its excellent portability and high concealment, allowing it to navigate flexibly in narrow and complex indoor and outdoor spaces. It is easy to operate and highly safe. It is mainly used for solo reconnaissance, indoor search and rescue, internal inspection of equipment, and personal recreational aerial photography, providing unprecedented close-range observation and operational capabilities in scenarios where traditional drones cannot reach.</a:t>
            </a:r>
            <a:endParaRPr lang="en-US" altLang="zh-CN" sz="800">
              <a:solidFill>
                <a:schemeClr val="bg1">
                  <a:lumMod val="50000"/>
                </a:schemeClr>
              </a:solidFill>
              <a:latin typeface="Calibri" panose="020F0502020204030204" charset="0"/>
              <a:cs typeface="Calibri" panose="020F0502020204030204" charset="0"/>
            </a:endParaRPr>
          </a:p>
        </p:txBody>
      </p:sp>
      <p:cxnSp>
        <p:nvCxnSpPr>
          <p:cNvPr id="42" name="直接连接符 41"/>
          <p:cNvCxnSpPr/>
          <p:nvPr/>
        </p:nvCxnSpPr>
        <p:spPr>
          <a:xfrm>
            <a:off x="9018905" y="2165985"/>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43" name="直接连接符 42"/>
          <p:cNvCxnSpPr/>
          <p:nvPr/>
        </p:nvCxnSpPr>
        <p:spPr>
          <a:xfrm>
            <a:off x="9616440" y="2760980"/>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9641205" y="2439035"/>
            <a:ext cx="2350770"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UAV-FD-MN</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0" name="文本框 49"/>
          <p:cNvSpPr txBox="1"/>
          <p:nvPr/>
        </p:nvSpPr>
        <p:spPr>
          <a:xfrm>
            <a:off x="9593580" y="2734945"/>
            <a:ext cx="2439035"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FD-MN</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微型无人机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cxnSp>
        <p:nvCxnSpPr>
          <p:cNvPr id="51" name="直接连接符 50"/>
          <p:cNvCxnSpPr/>
          <p:nvPr/>
        </p:nvCxnSpPr>
        <p:spPr>
          <a:xfrm>
            <a:off x="9066530" y="4808220"/>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nvCxnSpPr>
        <p:spPr>
          <a:xfrm>
            <a:off x="9664065" y="5403215"/>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53" name="文本框 52"/>
          <p:cNvSpPr txBox="1"/>
          <p:nvPr/>
        </p:nvSpPr>
        <p:spPr>
          <a:xfrm>
            <a:off x="9593580" y="5081270"/>
            <a:ext cx="2604135"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UAV-FD-DC</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4" name="文本框 53"/>
          <p:cNvSpPr txBox="1"/>
          <p:nvPr/>
        </p:nvSpPr>
        <p:spPr>
          <a:xfrm>
            <a:off x="9765030" y="5377180"/>
            <a:ext cx="2197100" cy="306705"/>
          </a:xfrm>
          <a:prstGeom prst="rect">
            <a:avLst/>
          </a:prstGeom>
          <a:noFill/>
        </p:spPr>
        <p:txBody>
          <a:bodyPr wrap="square" rtlCol="0" anchor="t">
            <a:spAutoFit/>
          </a:bodyPr>
          <a:p>
            <a:r>
              <a:rPr lang="en-US" sz="1400" b="1">
                <a:solidFill>
                  <a:srgbClr val="3E3E3F"/>
                </a:solidFill>
                <a:latin typeface="微软雅黑" panose="020B0503020204020204" charset="-122"/>
                <a:ea typeface="微软雅黑" panose="020B0503020204020204" charset="-122"/>
                <a:cs typeface="微软雅黑" panose="020B0503020204020204" charset="-122"/>
                <a:sym typeface="+mn-ea"/>
              </a:rPr>
              <a:t>FD-DC</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微型毒刺无人机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p:nvSpPr>
        <p:spPr>
          <a:xfrm>
            <a:off x="10673715" y="6369050"/>
            <a:ext cx="1518285" cy="245110"/>
          </a:xfrm>
          <a:prstGeom prst="rect">
            <a:avLst/>
          </a:prstGeom>
          <a:noFill/>
        </p:spPr>
        <p:txBody>
          <a:bodyPr wrap="square" rtlCol="0" anchor="t">
            <a:spAutoFit/>
          </a:bodyPr>
          <a:p>
            <a:r>
              <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rPr>
              <a:t>后页更多型号详细介绍</a:t>
            </a:r>
            <a:endPar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endParaRPr>
          </a:p>
        </p:txBody>
      </p:sp>
      <p:sp>
        <p:nvSpPr>
          <p:cNvPr id="56" name="文本框 55"/>
          <p:cNvSpPr txBox="1"/>
          <p:nvPr/>
        </p:nvSpPr>
        <p:spPr>
          <a:xfrm>
            <a:off x="8615680" y="6550025"/>
            <a:ext cx="3576320" cy="227965"/>
          </a:xfrm>
          <a:prstGeom prst="rect">
            <a:avLst/>
          </a:prstGeom>
          <a:noFill/>
        </p:spPr>
        <p:txBody>
          <a:bodyPr wrap="square" rtlCol="0" anchor="t">
            <a:noAutofit/>
          </a:bodyPr>
          <a:p>
            <a:r>
              <a:rPr lang="en-US" altLang="zh-CN" sz="1000">
                <a:solidFill>
                  <a:schemeClr val="bg1">
                    <a:lumMod val="50000"/>
                  </a:schemeClr>
                </a:solidFill>
              </a:rPr>
              <a:t>More detailed introductions of models on the following page</a:t>
            </a:r>
            <a:endParaRPr lang="en-US" altLang="zh-CN" sz="1000">
              <a:solidFill>
                <a:schemeClr val="bg1">
                  <a:lumMod val="50000"/>
                </a:schemeClr>
              </a:solidFill>
            </a:endParaRPr>
          </a:p>
          <a:p>
            <a:endParaRPr lang="en-US" altLang="zh-CN" sz="1000">
              <a:solidFill>
                <a:schemeClr val="bg1">
                  <a:lumMod val="50000"/>
                </a:schemeClr>
              </a:solidFill>
            </a:endParaRPr>
          </a:p>
        </p:txBody>
      </p:sp>
      <p:pic>
        <p:nvPicPr>
          <p:cNvPr id="59" name="图片 58"/>
          <p:cNvPicPr>
            <a:picLocks noChangeAspect="1"/>
          </p:cNvPicPr>
          <p:nvPr/>
        </p:nvPicPr>
        <p:blipFill>
          <a:blip r:embed="rId12"/>
          <a:stretch>
            <a:fillRect/>
          </a:stretch>
        </p:blipFill>
        <p:spPr>
          <a:xfrm>
            <a:off x="10526395" y="13970"/>
            <a:ext cx="1665605" cy="464185"/>
          </a:xfrm>
          <a:prstGeom prst="rect">
            <a:avLst/>
          </a:prstGeom>
        </p:spPr>
      </p:pic>
      <p:pic>
        <p:nvPicPr>
          <p:cNvPr id="5" name="图片 4" descr="重量秤"/>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1255" y="3566160"/>
            <a:ext cx="570865" cy="570865"/>
          </a:xfrm>
          <a:prstGeom prst="rect">
            <a:avLst/>
          </a:prstGeom>
        </p:spPr>
      </p:pic>
      <p:pic>
        <p:nvPicPr>
          <p:cNvPr id="6" name="图片 5" descr="雷达"/>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10180" y="3646805"/>
            <a:ext cx="528955" cy="528955"/>
          </a:xfrm>
          <a:prstGeom prst="rect">
            <a:avLst/>
          </a:prstGeom>
        </p:spPr>
      </p:pic>
      <p:pic>
        <p:nvPicPr>
          <p:cNvPr id="7" name="图片 6" descr="声音"/>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78560" y="5081270"/>
            <a:ext cx="540385" cy="540385"/>
          </a:xfrm>
          <a:prstGeom prst="rect">
            <a:avLst/>
          </a:prstGeom>
        </p:spPr>
      </p:pic>
      <p:pic>
        <p:nvPicPr>
          <p:cNvPr id="8" name="图片 7" descr="人工智能"/>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739390" y="5081270"/>
            <a:ext cx="499745" cy="499745"/>
          </a:xfrm>
          <a:prstGeom prst="rect">
            <a:avLst/>
          </a:prstGeom>
        </p:spPr>
      </p:pic>
      <p:pic>
        <p:nvPicPr>
          <p:cNvPr id="9" name="图片 8" descr="摄像头"/>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54500" y="5126990"/>
            <a:ext cx="494665" cy="494665"/>
          </a:xfrm>
          <a:prstGeom prst="rect">
            <a:avLst/>
          </a:prstGeom>
        </p:spPr>
      </p:pic>
    </p:spTree>
    <p:custDataLst>
      <p:tags r:id="rId2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5340350" cy="706755"/>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Micro UAV-FD-MN</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4" name="文本框 3"/>
          <p:cNvSpPr txBox="1"/>
          <p:nvPr>
            <p:custDataLst>
              <p:tags r:id="rId1"/>
            </p:custDataLst>
          </p:nvPr>
        </p:nvSpPr>
        <p:spPr>
          <a:xfrm>
            <a:off x="7651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负载能力</a:t>
            </a:r>
            <a:endParaRPr lang="zh-CN" altLang="en-US">
              <a:latin typeface="黑体" panose="02010609060101010101" charset="-122"/>
              <a:ea typeface="黑体" panose="02010609060101010101" charset="-122"/>
            </a:endParaRPr>
          </a:p>
        </p:txBody>
      </p:sp>
      <p:sp>
        <p:nvSpPr>
          <p:cNvPr id="6" name="文本框 5"/>
          <p:cNvSpPr txBox="1"/>
          <p:nvPr>
            <p:custDataLst>
              <p:tags r:id="rId2"/>
            </p:custDataLst>
          </p:nvPr>
        </p:nvSpPr>
        <p:spPr>
          <a:xfrm>
            <a:off x="20021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最大起飞高度</a:t>
            </a:r>
            <a:endParaRPr lang="zh-CN" altLang="en-US">
              <a:latin typeface="黑体" panose="02010609060101010101" charset="-122"/>
              <a:ea typeface="黑体" panose="02010609060101010101" charset="-122"/>
            </a:endParaRPr>
          </a:p>
        </p:txBody>
      </p:sp>
      <p:sp>
        <p:nvSpPr>
          <p:cNvPr id="7" name="文本框 6"/>
          <p:cNvSpPr txBox="1"/>
          <p:nvPr>
            <p:custDataLst>
              <p:tags r:id="rId3"/>
            </p:custDataLst>
          </p:nvPr>
        </p:nvSpPr>
        <p:spPr>
          <a:xfrm>
            <a:off x="37179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4"/>
            </p:custDataLst>
          </p:nvPr>
        </p:nvSpPr>
        <p:spPr>
          <a:xfrm>
            <a:off x="7651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a:off x="9747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6"/>
            </p:custDataLst>
          </p:nvPr>
        </p:nvSpPr>
        <p:spPr>
          <a:xfrm>
            <a:off x="1039495" y="5327015"/>
            <a:ext cx="555625" cy="213995"/>
          </a:xfrm>
          <a:prstGeom prst="rect">
            <a:avLst/>
          </a:prstGeom>
          <a:noFill/>
        </p:spPr>
        <p:txBody>
          <a:bodyPr wrap="square" rtlCol="0" anchor="t">
            <a:spAutoFit/>
          </a:bodyPr>
          <a:p>
            <a:r>
              <a:rPr lang="en-US" altLang="zh-CN" sz="800"/>
              <a:t>Payload</a:t>
            </a:r>
            <a:endParaRPr lang="zh-CN" altLang="en-US" sz="800"/>
          </a:p>
        </p:txBody>
      </p:sp>
      <p:sp>
        <p:nvSpPr>
          <p:cNvPr id="11" name="文本框 10"/>
          <p:cNvSpPr txBox="1"/>
          <p:nvPr>
            <p:custDataLst>
              <p:tags r:id="rId7"/>
            </p:custDataLst>
          </p:nvPr>
        </p:nvSpPr>
        <p:spPr>
          <a:xfrm>
            <a:off x="2120265" y="5327015"/>
            <a:ext cx="1346200" cy="213995"/>
          </a:xfrm>
          <a:prstGeom prst="rect">
            <a:avLst/>
          </a:prstGeom>
          <a:noFill/>
        </p:spPr>
        <p:txBody>
          <a:bodyPr wrap="square" rtlCol="0" anchor="t">
            <a:spAutoFit/>
          </a:bodyPr>
          <a:p>
            <a:r>
              <a:rPr lang="en-US" altLang="zh-CN" sz="800"/>
              <a:t>Maximum take-off altitude</a:t>
            </a:r>
            <a:endParaRPr lang="en-US" altLang="zh-CN" sz="800"/>
          </a:p>
        </p:txBody>
      </p:sp>
      <p:sp>
        <p:nvSpPr>
          <p:cNvPr id="12" name="文本框 11"/>
          <p:cNvSpPr txBox="1"/>
          <p:nvPr>
            <p:custDataLst>
              <p:tags r:id="rId8"/>
            </p:custDataLst>
          </p:nvPr>
        </p:nvSpPr>
        <p:spPr>
          <a:xfrm>
            <a:off x="22415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9"/>
            </p:custDataLst>
          </p:nvPr>
        </p:nvSpPr>
        <p:spPr>
          <a:xfrm>
            <a:off x="2199640" y="6101715"/>
            <a:ext cx="1188085" cy="213995"/>
          </a:xfrm>
          <a:prstGeom prst="rect">
            <a:avLst/>
          </a:prstGeom>
          <a:noFill/>
        </p:spPr>
        <p:txBody>
          <a:bodyPr wrap="square" rtlCol="0" anchor="t">
            <a:spAutoFit/>
          </a:bodyPr>
          <a:p>
            <a:r>
              <a:rPr lang="en-US" altLang="zh-CN" sz="800"/>
              <a:t>Weight of a single unit</a:t>
            </a:r>
            <a:endParaRPr lang="en-US" altLang="zh-CN" sz="800"/>
          </a:p>
        </p:txBody>
      </p:sp>
      <p:pic>
        <p:nvPicPr>
          <p:cNvPr id="15" name="图片 8" descr="O1CN010Tzmdu1h1tZ6pszDN_!!2124364218"/>
          <p:cNvPicPr>
            <a:picLocks noChangeAspect="1"/>
          </p:cNvPicPr>
          <p:nvPr/>
        </p:nvPicPr>
        <p:blipFill>
          <a:blip r:embed="rId10"/>
          <a:srcRect l="14637" t="17334" r="13295" b="22651"/>
          <a:stretch>
            <a:fillRect/>
          </a:stretch>
        </p:blipFill>
        <p:spPr>
          <a:xfrm>
            <a:off x="1218565" y="1045210"/>
            <a:ext cx="3218180" cy="2679700"/>
          </a:xfrm>
          <a:prstGeom prst="rect">
            <a:avLst/>
          </a:prstGeom>
        </p:spPr>
      </p:pic>
      <p:sp>
        <p:nvSpPr>
          <p:cNvPr id="16" name="文本框 15"/>
          <p:cNvSpPr txBox="1"/>
          <p:nvPr>
            <p:custDataLst>
              <p:tags r:id="rId11"/>
            </p:custDataLst>
          </p:nvPr>
        </p:nvSpPr>
        <p:spPr>
          <a:xfrm>
            <a:off x="39230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2"/>
            </p:custDataLst>
          </p:nvPr>
        </p:nvSpPr>
        <p:spPr>
          <a:xfrm>
            <a:off x="37217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最大飞行距离</a:t>
            </a:r>
            <a:endParaRPr lang="en-US" altLang="zh-CN">
              <a:latin typeface="黑体" panose="02010609060101010101" charset="-122"/>
              <a:ea typeface="黑体" panose="02010609060101010101" charset="-122"/>
            </a:endParaRPr>
          </a:p>
        </p:txBody>
      </p:sp>
      <p:sp>
        <p:nvSpPr>
          <p:cNvPr id="24" name="文本框 23"/>
          <p:cNvSpPr txBox="1"/>
          <p:nvPr>
            <p:custDataLst>
              <p:tags r:id="rId13"/>
            </p:custDataLst>
          </p:nvPr>
        </p:nvSpPr>
        <p:spPr>
          <a:xfrm>
            <a:off x="38696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distance</a:t>
            </a:r>
            <a:endParaRPr lang="en-US" altLang="zh-CN" sz="800">
              <a:ea typeface="宋体" panose="02010600030101010101" pitchFamily="2" charset="-122"/>
              <a:sym typeface="+mn-ea"/>
            </a:endParaRPr>
          </a:p>
        </p:txBody>
      </p:sp>
      <p:sp>
        <p:nvSpPr>
          <p:cNvPr id="25" name="文本框 24"/>
          <p:cNvSpPr txBox="1"/>
          <p:nvPr>
            <p:custDataLst>
              <p:tags r:id="rId14"/>
            </p:custDataLst>
          </p:nvPr>
        </p:nvSpPr>
        <p:spPr>
          <a:xfrm>
            <a:off x="897890" y="6269990"/>
            <a:ext cx="82994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25 mins</a:t>
            </a:r>
            <a:endParaRPr lang="en-US" altLang="zh-CN" sz="1400">
              <a:latin typeface="Arial" panose="020B0604020202020204" pitchFamily="34" charset="0"/>
              <a:ea typeface="黑体" panose="02010609060101010101" charset="-122"/>
              <a:cs typeface="Arial" panose="020B0604020202020204" pitchFamily="34" charset="0"/>
            </a:endParaRPr>
          </a:p>
        </p:txBody>
      </p:sp>
      <p:pic>
        <p:nvPicPr>
          <p:cNvPr id="26" name="图片 25"/>
          <p:cNvPicPr>
            <a:picLocks noChangeAspect="1"/>
          </p:cNvPicPr>
          <p:nvPr/>
        </p:nvPicPr>
        <p:blipFill>
          <a:blip r:embed="rId15"/>
          <a:stretch>
            <a:fillRect/>
          </a:stretch>
        </p:blipFill>
        <p:spPr>
          <a:xfrm>
            <a:off x="715010" y="3909060"/>
            <a:ext cx="1227455" cy="851535"/>
          </a:xfrm>
          <a:prstGeom prst="rect">
            <a:avLst/>
          </a:prstGeom>
        </p:spPr>
      </p:pic>
      <p:pic>
        <p:nvPicPr>
          <p:cNvPr id="27" name="图片 26"/>
          <p:cNvPicPr>
            <a:picLocks noChangeAspect="1"/>
          </p:cNvPicPr>
          <p:nvPr/>
        </p:nvPicPr>
        <p:blipFill>
          <a:blip r:embed="rId16"/>
          <a:stretch>
            <a:fillRect/>
          </a:stretch>
        </p:blipFill>
        <p:spPr>
          <a:xfrm>
            <a:off x="3089275" y="3919220"/>
            <a:ext cx="901065" cy="945515"/>
          </a:xfrm>
          <a:prstGeom prst="rect">
            <a:avLst/>
          </a:prstGeom>
        </p:spPr>
      </p:pic>
      <p:sp>
        <p:nvSpPr>
          <p:cNvPr id="28" name="文本框 27"/>
          <p:cNvSpPr txBox="1"/>
          <p:nvPr>
            <p:custDataLst>
              <p:tags r:id="rId17"/>
            </p:custDataLst>
          </p:nvPr>
        </p:nvSpPr>
        <p:spPr>
          <a:xfrm>
            <a:off x="2487930" y="6269990"/>
            <a:ext cx="67881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150 g</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9" name="文本框 28"/>
          <p:cNvSpPr txBox="1"/>
          <p:nvPr>
            <p:custDataLst>
              <p:tags r:id="rId18"/>
            </p:custDataLst>
          </p:nvPr>
        </p:nvSpPr>
        <p:spPr>
          <a:xfrm>
            <a:off x="4120515" y="626999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1500 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nvSpPr>
        <p:spPr>
          <a:xfrm>
            <a:off x="5727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文本框 30"/>
          <p:cNvSpPr txBox="1"/>
          <p:nvPr>
            <p:custDataLst>
              <p:tags r:id="rId19"/>
            </p:custDataLst>
          </p:nvPr>
        </p:nvSpPr>
        <p:spPr>
          <a:xfrm>
            <a:off x="1863090" y="40620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折叠尺寸</a:t>
            </a:r>
            <a:endParaRPr lang="zh-CN" altLang="en-US">
              <a:latin typeface="黑体" panose="02010609060101010101" charset="-122"/>
              <a:ea typeface="黑体" panose="02010609060101010101" charset="-122"/>
            </a:endParaRPr>
          </a:p>
        </p:txBody>
      </p:sp>
      <p:sp>
        <p:nvSpPr>
          <p:cNvPr id="32" name="文本框 31"/>
          <p:cNvSpPr txBox="1"/>
          <p:nvPr>
            <p:custDataLst>
              <p:tags r:id="rId20"/>
            </p:custDataLst>
          </p:nvPr>
        </p:nvSpPr>
        <p:spPr>
          <a:xfrm>
            <a:off x="1863090" y="4385945"/>
            <a:ext cx="114617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12*8*4 cm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3" name="文本框 32"/>
          <p:cNvSpPr txBox="1"/>
          <p:nvPr>
            <p:custDataLst>
              <p:tags r:id="rId21"/>
            </p:custDataLst>
          </p:nvPr>
        </p:nvSpPr>
        <p:spPr>
          <a:xfrm>
            <a:off x="4070350" y="40620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展开尺寸</a:t>
            </a:r>
            <a:endParaRPr lang="zh-CN" altLang="en-US">
              <a:latin typeface="黑体" panose="02010609060101010101" charset="-122"/>
              <a:ea typeface="黑体" panose="02010609060101010101" charset="-122"/>
            </a:endParaRPr>
          </a:p>
        </p:txBody>
      </p:sp>
      <p:sp>
        <p:nvSpPr>
          <p:cNvPr id="34" name="文本框 33"/>
          <p:cNvSpPr txBox="1"/>
          <p:nvPr>
            <p:custDataLst>
              <p:tags r:id="rId22"/>
            </p:custDataLst>
          </p:nvPr>
        </p:nvSpPr>
        <p:spPr>
          <a:xfrm>
            <a:off x="4070350" y="4385945"/>
            <a:ext cx="114617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17*13*4 cm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8" name="圆角矩形 47"/>
          <p:cNvSpPr/>
          <p:nvPr/>
        </p:nvSpPr>
        <p:spPr>
          <a:xfrm>
            <a:off x="6026150" y="1419225"/>
            <a:ext cx="741045" cy="450215"/>
          </a:xfrm>
          <a:prstGeom prst="roundRect">
            <a:avLst/>
          </a:prstGeom>
          <a:solidFill>
            <a:schemeClr val="accent1"/>
          </a:solidFill>
          <a:effectLst>
            <a:outerShdw blurRad="50800" dist="38100" dir="2700000" algn="tl" rotWithShape="0">
              <a:prstClr val="black">
                <a:alpha val="40000"/>
              </a:prstClr>
            </a:outerShdw>
          </a:effectLst>
          <a:scene3d>
            <a:camera prst="perspectiveHeroicExtremeLeftFacing" fov="4200000">
              <a:rot lat="0" lon="2400000" rev="21000000"/>
            </a:camera>
            <a:lightRig rig="threePt" dir="t"/>
          </a:scene3d>
          <a:sp3d extrusionH="82550" contourW="12700" prstMaterial="plastic">
            <a:extrusionClr>
              <a:schemeClr val="tx2">
                <a:lumMod val="50000"/>
                <a:lumOff val="50000"/>
              </a:schemeClr>
            </a:extrusionClr>
            <a:contourClr>
              <a:schemeClr val="accent1">
                <a:lumMod val="60000"/>
                <a:lumOff val="40000"/>
              </a:schemeClr>
            </a:contourClr>
          </a:sp3d>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1</a:t>
            </a:r>
            <a:endParaRPr lang="en-US" altLang="zh-CN"/>
          </a:p>
        </p:txBody>
      </p:sp>
      <p:cxnSp>
        <p:nvCxnSpPr>
          <p:cNvPr id="50" name="直接连接符 49"/>
          <p:cNvCxnSpPr/>
          <p:nvPr/>
        </p:nvCxnSpPr>
        <p:spPr>
          <a:xfrm>
            <a:off x="53962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nvCxnSpPr>
        <p:spPr>
          <a:xfrm>
            <a:off x="5727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52" name="文本框 51"/>
          <p:cNvSpPr txBox="1"/>
          <p:nvPr/>
        </p:nvSpPr>
        <p:spPr>
          <a:xfrm>
            <a:off x="6846570" y="1000125"/>
            <a:ext cx="5167630" cy="1383665"/>
          </a:xfrm>
          <a:prstGeom prst="rect">
            <a:avLst/>
          </a:prstGeom>
          <a:noFill/>
        </p:spPr>
        <p:txBody>
          <a:bodyPr wrap="square" rtlCol="0" anchor="t">
            <a:spAutoFit/>
          </a:bodyPr>
          <a:p>
            <a:pPr algn="l">
              <a:lnSpc>
                <a:spcPct val="150000"/>
              </a:lnSpc>
              <a:buClrTx/>
              <a:buSzTx/>
              <a:buFontTx/>
            </a:pPr>
            <a:r>
              <a:rPr lang="zh-CN" altLang="en-US" sz="1200" b="1" dirty="0">
                <a:solidFill>
                  <a:schemeClr val="tx2"/>
                </a:solidFill>
                <a:latin typeface="黑体" panose="02010609060101010101" charset="-122"/>
                <a:ea typeface="黑体" panose="02010609060101010101" charset="-122"/>
                <a:cs typeface="黑体" panose="02010609060101010101" charset="-122"/>
                <a:sym typeface="+mn-ea"/>
              </a:rPr>
              <a:t>影像采集</a:t>
            </a:r>
            <a:r>
              <a:rPr lang="en-US" altLang="zh-CN" sz="1200" b="1" dirty="0">
                <a:solidFill>
                  <a:schemeClr val="tx2"/>
                </a:solidFill>
                <a:latin typeface="黑体" panose="02010609060101010101" charset="-122"/>
                <a:ea typeface="黑体" panose="02010609060101010101" charset="-122"/>
                <a:cs typeface="黑体" panose="02010609060101010101" charset="-122"/>
                <a:sym typeface="+mn-ea"/>
              </a:rPr>
              <a:t>:</a:t>
            </a:r>
            <a:r>
              <a:rPr lang="zh-CN" altLang="en-US" sz="1200" dirty="0">
                <a:solidFill>
                  <a:schemeClr val="tx2"/>
                </a:solidFill>
                <a:effectLst/>
                <a:latin typeface="黑体" panose="02010609060101010101" charset="-122"/>
                <a:ea typeface="黑体" panose="02010609060101010101" charset="-122"/>
                <a:cs typeface="黑体" panose="02010609060101010101" charset="-122"/>
                <a:sym typeface="+mn-ea"/>
              </a:rPr>
              <a:t>主摄像头支持 </a:t>
            </a:r>
            <a:r>
              <a:rPr lang="zh-CN" altLang="en-US" sz="1200" b="1" dirty="0">
                <a:solidFill>
                  <a:schemeClr val="tx2"/>
                </a:solidFill>
                <a:effectLst/>
                <a:latin typeface="黑体" panose="02010609060101010101" charset="-122"/>
                <a:ea typeface="黑体" panose="02010609060101010101" charset="-122"/>
                <a:cs typeface="黑体" panose="02010609060101010101" charset="-122"/>
                <a:sym typeface="+mn-ea"/>
              </a:rPr>
              <a:t>4K@30fps</a:t>
            </a:r>
            <a:r>
              <a:rPr lang="zh-CN" altLang="en-US" sz="1200" dirty="0">
                <a:solidFill>
                  <a:schemeClr val="tx2"/>
                </a:solidFill>
                <a:effectLst/>
                <a:latin typeface="黑体" panose="02010609060101010101" charset="-122"/>
                <a:ea typeface="黑体" panose="02010609060101010101" charset="-122"/>
                <a:cs typeface="黑体" panose="02010609060101010101" charset="-122"/>
                <a:sym typeface="+mn-ea"/>
              </a:rPr>
              <a:t> 视频拍摄与 </a:t>
            </a:r>
            <a:r>
              <a:rPr lang="zh-CN" altLang="en-US" sz="1200" b="1" dirty="0">
                <a:solidFill>
                  <a:schemeClr val="tx2"/>
                </a:solidFill>
                <a:effectLst/>
                <a:latin typeface="黑体" panose="02010609060101010101" charset="-122"/>
                <a:ea typeface="黑体" panose="02010609060101010101" charset="-122"/>
                <a:cs typeface="黑体" panose="02010609060101010101" charset="-122"/>
                <a:sym typeface="+mn-ea"/>
              </a:rPr>
              <a:t>1200 万像素</a:t>
            </a:r>
            <a:r>
              <a:rPr lang="zh-CN" altLang="en-US" sz="1200" dirty="0">
                <a:solidFill>
                  <a:schemeClr val="tx2"/>
                </a:solidFill>
                <a:effectLst/>
                <a:latin typeface="黑体" panose="02010609060101010101" charset="-122"/>
                <a:ea typeface="黑体" panose="02010609060101010101" charset="-122"/>
                <a:cs typeface="黑体" panose="02010609060101010101" charset="-122"/>
                <a:sym typeface="+mn-ea"/>
              </a:rPr>
              <a:t>照片拍摄</a:t>
            </a:r>
            <a:endParaRPr lang="zh-CN" altLang="en-US" sz="1200" dirty="0">
              <a:solidFill>
                <a:schemeClr val="tx2"/>
              </a:solidFill>
              <a:effectLst/>
              <a:latin typeface="黑体" panose="02010609060101010101" charset="-122"/>
              <a:ea typeface="黑体" panose="02010609060101010101" charset="-122"/>
              <a:cs typeface="黑体" panose="02010609060101010101" charset="-122"/>
              <a:sym typeface="+mn-ea"/>
            </a:endParaRPr>
          </a:p>
          <a:p>
            <a:pPr algn="l">
              <a:lnSpc>
                <a:spcPct val="150000"/>
              </a:lnSpc>
              <a:buClrTx/>
              <a:buSzTx/>
              <a:buFontTx/>
            </a:pPr>
            <a:r>
              <a:rPr lang="zh-CN" altLang="en-US" sz="1200" dirty="0">
                <a:solidFill>
                  <a:schemeClr val="tx2"/>
                </a:solidFill>
                <a:effectLst/>
                <a:latin typeface="黑体" panose="02010609060101010101" charset="-122"/>
                <a:ea typeface="黑体" panose="02010609060101010101" charset="-122"/>
                <a:cs typeface="黑体" panose="02010609060101010101" charset="-122"/>
                <a:sym typeface="+mn-ea"/>
              </a:rPr>
              <a:t>副摄像头可切换</a:t>
            </a:r>
            <a:r>
              <a:rPr lang="zh-CN" altLang="en-US" sz="1200" b="1" dirty="0">
                <a:solidFill>
                  <a:schemeClr val="tx2"/>
                </a:solidFill>
                <a:effectLst/>
                <a:latin typeface="黑体" panose="02010609060101010101" charset="-122"/>
                <a:ea typeface="黑体" panose="02010609060101010101" charset="-122"/>
                <a:cs typeface="黑体" panose="02010609060101010101" charset="-122"/>
                <a:sym typeface="+mn-ea"/>
              </a:rPr>
              <a:t>广角 / 特写模式</a:t>
            </a:r>
            <a:r>
              <a:rPr lang="zh-CN" altLang="en-US" sz="1200" dirty="0">
                <a:solidFill>
                  <a:schemeClr val="tx2"/>
                </a:solidFill>
                <a:effectLst/>
                <a:latin typeface="黑体" panose="02010609060101010101" charset="-122"/>
                <a:ea typeface="黑体" panose="02010609060101010101" charset="-122"/>
                <a:cs typeface="黑体" panose="02010609060101010101" charset="-122"/>
                <a:sym typeface="+mn-ea"/>
              </a:rPr>
              <a:t>，实现 “自由取景，集成电子防抖云台，抵消飞行中的轻微抖动，</a:t>
            </a:r>
            <a:r>
              <a:rPr lang="zh-CN" altLang="en-US" sz="1200" b="1" dirty="0">
                <a:solidFill>
                  <a:schemeClr val="tx2"/>
                </a:solidFill>
                <a:effectLst/>
                <a:latin typeface="黑体" panose="02010609060101010101" charset="-122"/>
                <a:ea typeface="黑体" panose="02010609060101010101" charset="-122"/>
                <a:cs typeface="黑体" panose="02010609060101010101" charset="-122"/>
                <a:sym typeface="+mn-ea"/>
              </a:rPr>
              <a:t>传感器支持 10 亿种颜色采集</a:t>
            </a:r>
            <a:r>
              <a:rPr lang="zh-CN" altLang="en-US" sz="1200" dirty="0">
                <a:solidFill>
                  <a:schemeClr val="tx2"/>
                </a:solidFill>
                <a:effectLst/>
                <a:latin typeface="黑体" panose="02010609060101010101" charset="-122"/>
                <a:ea typeface="黑体" panose="02010609060101010101" charset="-122"/>
                <a:cs typeface="黑体" panose="02010609060101010101" charset="-122"/>
                <a:sym typeface="+mn-ea"/>
              </a:rPr>
              <a:t>，保留丰富的高光、阴影细节。</a:t>
            </a:r>
            <a:endParaRPr lang="zh-CN" altLang="en-US" sz="1200" dirty="0">
              <a:solidFill>
                <a:schemeClr val="tx2"/>
              </a:solidFill>
              <a:effectLst/>
              <a:latin typeface="黑体" panose="02010609060101010101" charset="-122"/>
              <a:ea typeface="黑体" panose="02010609060101010101" charset="-122"/>
              <a:cs typeface="黑体" panose="02010609060101010101" charset="-122"/>
            </a:endParaRPr>
          </a:p>
          <a:p>
            <a:endParaRPr lang="en-US" altLang="zh-CN" sz="1200" b="1" dirty="0">
              <a:solidFill>
                <a:schemeClr val="tx2"/>
              </a:solidFill>
              <a:latin typeface="黑体" panose="02010609060101010101" charset="-122"/>
              <a:ea typeface="黑体" panose="02010609060101010101" charset="-122"/>
              <a:cs typeface="黑体" panose="02010609060101010101" charset="-122"/>
              <a:sym typeface="+mn-ea"/>
            </a:endParaRPr>
          </a:p>
        </p:txBody>
      </p:sp>
      <p:sp>
        <p:nvSpPr>
          <p:cNvPr id="53" name="文本框 52"/>
          <p:cNvSpPr txBox="1"/>
          <p:nvPr/>
        </p:nvSpPr>
        <p:spPr>
          <a:xfrm>
            <a:off x="6846570" y="2288540"/>
            <a:ext cx="5117465" cy="1198880"/>
          </a:xfrm>
          <a:prstGeom prst="rect">
            <a:avLst/>
          </a:prstGeom>
          <a:noFill/>
        </p:spPr>
        <p:txBody>
          <a:bodyPr wrap="square" rtlCol="0" anchor="t">
            <a:spAutoFit/>
          </a:bodyPr>
          <a:p>
            <a:pPr algn="l">
              <a:lnSpc>
                <a:spcPct val="150000"/>
              </a:lnSpc>
              <a:buClrTx/>
              <a:buSzTx/>
              <a:buFontTx/>
            </a:pPr>
            <a:r>
              <a:rPr lang="zh-CN" altLang="en-US" sz="1200" b="1" dirty="0">
                <a:solidFill>
                  <a:schemeClr val="tx2"/>
                </a:solidFill>
                <a:latin typeface="黑体" panose="02010609060101010101" charset="-122"/>
                <a:ea typeface="黑体" panose="02010609060101010101" charset="-122"/>
                <a:cs typeface="黑体" panose="02010609060101010101" charset="-122"/>
                <a:sym typeface="+mn-ea"/>
              </a:rPr>
              <a:t>图传与通信系统</a:t>
            </a:r>
            <a:r>
              <a:rPr lang="en-US" altLang="zh-CN" sz="1200" b="1" dirty="0">
                <a:solidFill>
                  <a:schemeClr val="tx2"/>
                </a:solidFill>
                <a:latin typeface="黑体" panose="02010609060101010101" charset="-122"/>
                <a:ea typeface="黑体" panose="02010609060101010101" charset="-122"/>
                <a:cs typeface="黑体" panose="02010609060101010101" charset="-122"/>
                <a:sym typeface="+mn-ea"/>
              </a:rPr>
              <a:t>:</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采用 5G WIFI 图传</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技术，</a:t>
            </a:r>
            <a:r>
              <a:rPr lang="zh-CN" altLang="en-US" sz="1200" b="1" dirty="0">
                <a:solidFill>
                  <a:schemeClr val="tx2"/>
                </a:solidFill>
                <a:latin typeface="黑体" panose="02010609060101010101" charset="-122"/>
                <a:ea typeface="黑体" panose="02010609060101010101" charset="-122"/>
                <a:cs typeface="黑体" panose="02010609060101010101" charset="-122"/>
                <a:sym typeface="+mn-ea"/>
              </a:rPr>
              <a:t>图传距离达 1500m</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a:t>
            </a:r>
            <a:r>
              <a:rPr lang="zh-CN" altLang="en-US" sz="1200" b="1" dirty="0">
                <a:solidFill>
                  <a:schemeClr val="tx2"/>
                </a:solidFill>
                <a:latin typeface="黑体" panose="02010609060101010101" charset="-122"/>
                <a:ea typeface="黑体" panose="02010609060101010101" charset="-122"/>
                <a:cs typeface="黑体" panose="02010609060101010101" charset="-122"/>
                <a:sym typeface="+mn-ea"/>
              </a:rPr>
              <a:t>传输速率≥20Mbps，支持 4K 影像实时回传，无明显延时（延时≤200ms）</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，图传模块采用跳频技术，确保</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复杂电磁环境（如城市楼宇、无线信号密集区）中</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图传稳定性，避免画面卡顿、中断。</a:t>
            </a:r>
            <a:endParaRPr lang="zh-CN" altLang="en-US" sz="1200" dirty="0">
              <a:solidFill>
                <a:schemeClr val="tx2"/>
              </a:solidFill>
              <a:latin typeface="黑体" panose="02010609060101010101" charset="-122"/>
              <a:ea typeface="黑体" panose="02010609060101010101" charset="-122"/>
              <a:cs typeface="黑体" panose="02010609060101010101" charset="-122"/>
              <a:sym typeface="+mn-ea"/>
            </a:endParaRPr>
          </a:p>
        </p:txBody>
      </p:sp>
      <p:sp>
        <p:nvSpPr>
          <p:cNvPr id="54" name="圆角矩形 53"/>
          <p:cNvSpPr/>
          <p:nvPr/>
        </p:nvSpPr>
        <p:spPr>
          <a:xfrm>
            <a:off x="6088380" y="2623185"/>
            <a:ext cx="678815" cy="530225"/>
          </a:xfrm>
          <a:prstGeom prst="roundRect">
            <a:avLst/>
          </a:prstGeom>
          <a:solidFill>
            <a:schemeClr val="accent1"/>
          </a:solidFill>
          <a:effectLst>
            <a:outerShdw blurRad="50800" dist="38100" dir="2700000" algn="tl" rotWithShape="0">
              <a:prstClr val="black">
                <a:alpha val="40000"/>
              </a:prstClr>
            </a:outerShdw>
          </a:effectLst>
          <a:scene3d>
            <a:camera prst="isometricRightUp">
              <a:rot lat="1800000" lon="19800000" rev="0"/>
            </a:camera>
            <a:lightRig rig="threePt" dir="t"/>
          </a:scene3d>
          <a:sp3d extrusionH="82550" contourW="12700" prstMaterial="plastic">
            <a:extrusionClr>
              <a:schemeClr val="tx2">
                <a:lumMod val="50000"/>
                <a:lumOff val="50000"/>
              </a:schemeClr>
            </a:extrusionClr>
            <a:contourClr>
              <a:schemeClr val="accent1">
                <a:lumMod val="60000"/>
                <a:lumOff val="40000"/>
              </a:schemeClr>
            </a:contourClr>
          </a:sp3d>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2</a:t>
            </a:r>
            <a:endParaRPr lang="en-US" altLang="zh-CN"/>
          </a:p>
        </p:txBody>
      </p:sp>
      <p:cxnSp>
        <p:nvCxnSpPr>
          <p:cNvPr id="55" name="直接连接符 54"/>
          <p:cNvCxnSpPr/>
          <p:nvPr/>
        </p:nvCxnSpPr>
        <p:spPr>
          <a:xfrm rot="5400000">
            <a:off x="30283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nvCxnSpPr>
        <p:spPr>
          <a:xfrm rot="5400000">
            <a:off x="30283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57" name="文本框 56"/>
          <p:cNvSpPr txBox="1"/>
          <p:nvPr/>
        </p:nvSpPr>
        <p:spPr>
          <a:xfrm>
            <a:off x="5773420" y="470535"/>
            <a:ext cx="1905635"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微型无人机</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graphicFrame>
        <p:nvGraphicFramePr>
          <p:cNvPr id="58" name="表格 57"/>
          <p:cNvGraphicFramePr/>
          <p:nvPr>
            <p:custDataLst>
              <p:tags r:id="rId23"/>
            </p:custDataLst>
          </p:nvPr>
        </p:nvGraphicFramePr>
        <p:xfrm>
          <a:off x="6636385" y="4860290"/>
          <a:ext cx="4603750" cy="1716405"/>
        </p:xfrm>
        <a:graphic>
          <a:graphicData uri="http://schemas.openxmlformats.org/drawingml/2006/table">
            <a:tbl>
              <a:tblPr firstRow="1" bandRow="1">
                <a:tableStyleId>{EA9E16B9-FF5C-4C3E-BF6E-CDA905E7DA84}</a:tableStyleId>
              </a:tblPr>
              <a:tblGrid>
                <a:gridCol w="2777490"/>
                <a:gridCol w="1826260"/>
              </a:tblGrid>
              <a:tr h="278130">
                <a:tc>
                  <a:txBody>
                    <a:bodyPr/>
                    <a:p>
                      <a:pPr algn="ctr">
                        <a:lnSpc>
                          <a:spcPct val="120000"/>
                        </a:lnSpc>
                        <a:buNone/>
                      </a:pPr>
                      <a:r>
                        <a:rPr lang="zh-CN" altLang="en-US" sz="1200" spc="120">
                          <a:latin typeface="黑体" panose="02010609060101010101" charset="-122"/>
                          <a:ea typeface="黑体" panose="02010609060101010101" charset="-122"/>
                        </a:rPr>
                        <a:t>版本类型</a:t>
                      </a:r>
                      <a:endParaRPr lang="zh-CN" altLang="en-US" sz="1200" spc="120">
                        <a:latin typeface="黑体" panose="02010609060101010101" charset="-122"/>
                        <a:ea typeface="黑体" panose="02010609060101010101" charset="-122"/>
                      </a:endParaRPr>
                    </a:p>
                  </a:txBody>
                  <a:tcPr marL="25400" marR="25400" marT="6350" marB="6350" anchor="ctr"/>
                </a:tc>
                <a:tc>
                  <a:txBody>
                    <a:bodyPr/>
                    <a:p>
                      <a:pPr algn="ctr">
                        <a:lnSpc>
                          <a:spcPct val="120000"/>
                        </a:lnSpc>
                        <a:buNone/>
                      </a:pPr>
                      <a:r>
                        <a:rPr lang="zh-CN" altLang="en-US" sz="1200" spc="120">
                          <a:latin typeface="黑体" panose="02010609060101010101" charset="-122"/>
                          <a:ea typeface="黑体" panose="02010609060101010101" charset="-122"/>
                          <a:cs typeface="黑体" panose="02010609060101010101" charset="-122"/>
                        </a:rPr>
                        <a:t>价格</a:t>
                      </a:r>
                      <a:r>
                        <a:rPr lang="en-US" altLang="zh-CN" sz="1200" spc="120">
                          <a:latin typeface="黑体" panose="02010609060101010101" charset="-122"/>
                          <a:ea typeface="黑体" panose="02010609060101010101" charset="-122"/>
                          <a:cs typeface="黑体" panose="02010609060101010101" charset="-122"/>
                        </a:rPr>
                        <a:t>/</a:t>
                      </a:r>
                      <a:r>
                        <a:rPr lang="zh-CN" altLang="en-US" sz="1200" spc="120">
                          <a:latin typeface="黑体" panose="02010609060101010101" charset="-122"/>
                          <a:ea typeface="黑体" panose="02010609060101010101" charset="-122"/>
                          <a:cs typeface="黑体" panose="02010609060101010101" charset="-122"/>
                        </a:rPr>
                        <a:t>元</a:t>
                      </a:r>
                      <a:endParaRPr lang="zh-CN" altLang="en-US" sz="1200" spc="120">
                        <a:latin typeface="黑体" panose="02010609060101010101" charset="-122"/>
                        <a:ea typeface="黑体" panose="02010609060101010101" charset="-122"/>
                        <a:cs typeface="黑体" panose="02010609060101010101" charset="-122"/>
                      </a:endParaRPr>
                    </a:p>
                  </a:txBody>
                  <a:tcPr marL="25400" marR="25400" marT="6350" marB="6350" anchor="ctr"/>
                </a:tc>
              </a:tr>
              <a:tr h="239395">
                <a:tc>
                  <a:txBody>
                    <a:bodyPr/>
                    <a:p>
                      <a:pPr algn="ctr">
                        <a:lnSpc>
                          <a:spcPct val="120000"/>
                        </a:lnSpc>
                        <a:buNone/>
                      </a:pPr>
                      <a:r>
                        <a:rPr lang="zh-CN" altLang="en-US" sz="1200">
                          <a:latin typeface="黑体" panose="02010609060101010101" charset="-122"/>
                          <a:ea typeface="黑体" panose="02010609060101010101" charset="-122"/>
                          <a:cs typeface="黑体" panose="02010609060101010101" charset="-122"/>
                        </a:rPr>
                        <a:t>单电版（</a:t>
                      </a:r>
                      <a:r>
                        <a:rPr lang="en-US" altLang="zh-CN" sz="1200">
                          <a:latin typeface="黑体" panose="02010609060101010101" charset="-122"/>
                          <a:ea typeface="黑体" panose="02010609060101010101" charset="-122"/>
                          <a:cs typeface="黑体" panose="02010609060101010101" charset="-122"/>
                        </a:rPr>
                        <a:t>25min</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marL="25400" marR="25400" marT="6350" marB="6350" anchor="ctr"/>
                </a:tc>
                <a:tc>
                  <a:txBody>
                    <a:bodyPr/>
                    <a:p>
                      <a:pPr algn="ctr">
                        <a:lnSpc>
                          <a:spcPct val="120000"/>
                        </a:lnSpc>
                        <a:buNone/>
                      </a:pPr>
                      <a:r>
                        <a:rPr lang="en-US" altLang="zh-CN" sz="1200">
                          <a:latin typeface="黑体" panose="02010609060101010101" charset="-122"/>
                          <a:ea typeface="黑体" panose="02010609060101010101" charset="-122"/>
                        </a:rPr>
                        <a:t>702</a:t>
                      </a:r>
                      <a:endParaRPr lang="en-US" altLang="zh-CN" sz="1200">
                        <a:latin typeface="黑体" panose="02010609060101010101" charset="-122"/>
                        <a:ea typeface="黑体" panose="02010609060101010101" charset="-122"/>
                      </a:endParaRPr>
                    </a:p>
                  </a:txBody>
                  <a:tcPr marL="25400" marR="25400" marT="6350" marB="6350" anchor="ctr"/>
                </a:tc>
              </a:tr>
              <a:tr h="240030">
                <a:tc>
                  <a:txBody>
                    <a:bodyPr/>
                    <a:p>
                      <a:pPr algn="ctr">
                        <a:lnSpc>
                          <a:spcPct val="120000"/>
                        </a:lnSpc>
                        <a:buNone/>
                      </a:pPr>
                      <a:r>
                        <a:rPr lang="zh-CN" altLang="en-US" sz="1200">
                          <a:latin typeface="黑体" panose="02010609060101010101" charset="-122"/>
                          <a:ea typeface="黑体" panose="02010609060101010101" charset="-122"/>
                          <a:cs typeface="黑体" panose="02010609060101010101" charset="-122"/>
                        </a:rPr>
                        <a:t>双电版（</a:t>
                      </a:r>
                      <a:r>
                        <a:rPr lang="en-US" altLang="zh-CN" sz="1200">
                          <a:latin typeface="黑体" panose="02010609060101010101" charset="-122"/>
                          <a:ea typeface="黑体" panose="02010609060101010101" charset="-122"/>
                          <a:cs typeface="黑体" panose="02010609060101010101" charset="-122"/>
                        </a:rPr>
                        <a:t>50min</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marL="25400" marR="25400" marT="6350" marB="6350" anchor="ctr"/>
                </a:tc>
                <a:tc>
                  <a:txBody>
                    <a:bodyPr/>
                    <a:p>
                      <a:pPr algn="ctr">
                        <a:lnSpc>
                          <a:spcPct val="120000"/>
                        </a:lnSpc>
                        <a:buNone/>
                      </a:pPr>
                      <a:r>
                        <a:rPr lang="en-US" altLang="zh-CN" sz="1200">
                          <a:latin typeface="黑体" panose="02010609060101010101" charset="-122"/>
                          <a:ea typeface="黑体" panose="02010609060101010101" charset="-122"/>
                        </a:rPr>
                        <a:t>822</a:t>
                      </a:r>
                      <a:endParaRPr lang="en-US" altLang="zh-CN" sz="1200">
                        <a:latin typeface="黑体" panose="02010609060101010101" charset="-122"/>
                        <a:ea typeface="黑体" panose="02010609060101010101" charset="-122"/>
                      </a:endParaRPr>
                    </a:p>
                  </a:txBody>
                  <a:tcPr marL="25400" marR="25400" marT="6350" marB="6350" anchor="ctr"/>
                </a:tc>
              </a:tr>
              <a:tr h="239395">
                <a:tc>
                  <a:txBody>
                    <a:bodyPr/>
                    <a:p>
                      <a:pPr algn="ctr">
                        <a:lnSpc>
                          <a:spcPct val="120000"/>
                        </a:lnSpc>
                        <a:buNone/>
                      </a:pPr>
                      <a:r>
                        <a:rPr lang="zh-CN" altLang="en-US" sz="1200">
                          <a:latin typeface="黑体" panose="02010609060101010101" charset="-122"/>
                          <a:ea typeface="黑体" panose="02010609060101010101" charset="-122"/>
                          <a:cs typeface="黑体" panose="02010609060101010101" charset="-122"/>
                        </a:rPr>
                        <a:t>三电版（</a:t>
                      </a:r>
                      <a:r>
                        <a:rPr lang="en-US" altLang="zh-CN" sz="1200">
                          <a:latin typeface="黑体" panose="02010609060101010101" charset="-122"/>
                          <a:ea typeface="黑体" panose="02010609060101010101" charset="-122"/>
                          <a:cs typeface="黑体" panose="02010609060101010101" charset="-122"/>
                        </a:rPr>
                        <a:t>75min</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marL="25400" marR="25400" marT="6350" marB="6350" anchor="ctr"/>
                </a:tc>
                <a:tc>
                  <a:txBody>
                    <a:bodyPr/>
                    <a:p>
                      <a:pPr algn="ctr">
                        <a:lnSpc>
                          <a:spcPct val="120000"/>
                        </a:lnSpc>
                        <a:buNone/>
                      </a:pPr>
                      <a:r>
                        <a:rPr lang="en-US" altLang="zh-CN" sz="1200">
                          <a:latin typeface="黑体" panose="02010609060101010101" charset="-122"/>
                          <a:ea typeface="黑体" panose="02010609060101010101" charset="-122"/>
                        </a:rPr>
                        <a:t>942</a:t>
                      </a:r>
                      <a:endParaRPr lang="en-US" altLang="zh-CN" sz="1200">
                        <a:latin typeface="黑体" panose="02010609060101010101" charset="-122"/>
                        <a:ea typeface="黑体" panose="02010609060101010101" charset="-122"/>
                      </a:endParaRPr>
                    </a:p>
                  </a:txBody>
                  <a:tcPr marL="25400" marR="25400" marT="6350" marB="6350" anchor="ctr"/>
                </a:tc>
              </a:tr>
              <a:tr h="240030">
                <a:tc>
                  <a:txBody>
                    <a:bodyPr/>
                    <a:p>
                      <a:pPr algn="ctr">
                        <a:lnSpc>
                          <a:spcPct val="120000"/>
                        </a:lnSpc>
                        <a:buNone/>
                      </a:pPr>
                      <a:r>
                        <a:rPr lang="zh-CN" altLang="en-US" sz="1200">
                          <a:latin typeface="黑体" panose="02010609060101010101" charset="-122"/>
                          <a:ea typeface="黑体" panose="02010609060101010101" charset="-122"/>
                          <a:cs typeface="黑体" panose="02010609060101010101" charset="-122"/>
                        </a:rPr>
                        <a:t>四电版（</a:t>
                      </a:r>
                      <a:r>
                        <a:rPr lang="en-US" altLang="zh-CN" sz="1200">
                          <a:latin typeface="黑体" panose="02010609060101010101" charset="-122"/>
                          <a:ea typeface="黑体" panose="02010609060101010101" charset="-122"/>
                          <a:cs typeface="黑体" panose="02010609060101010101" charset="-122"/>
                        </a:rPr>
                        <a:t>100min</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marL="25400" marR="25400" marT="6350" marB="6350" anchor="ctr"/>
                </a:tc>
                <a:tc>
                  <a:txBody>
                    <a:bodyPr/>
                    <a:p>
                      <a:pPr algn="ctr">
                        <a:lnSpc>
                          <a:spcPct val="120000"/>
                        </a:lnSpc>
                        <a:buNone/>
                      </a:pPr>
                      <a:r>
                        <a:rPr lang="en-US" altLang="zh-CN" sz="1200">
                          <a:latin typeface="黑体" panose="02010609060101010101" charset="-122"/>
                          <a:ea typeface="黑体" panose="02010609060101010101" charset="-122"/>
                        </a:rPr>
                        <a:t>1062</a:t>
                      </a:r>
                      <a:endParaRPr lang="en-US" altLang="zh-CN" sz="1200">
                        <a:latin typeface="黑体" panose="02010609060101010101" charset="-122"/>
                        <a:ea typeface="黑体" panose="02010609060101010101" charset="-122"/>
                      </a:endParaRPr>
                    </a:p>
                  </a:txBody>
                  <a:tcPr marL="25400" marR="25400" marT="6350" marB="6350" anchor="ctr"/>
                </a:tc>
              </a:tr>
              <a:tr h="239395">
                <a:tc>
                  <a:txBody>
                    <a:bodyPr/>
                    <a:p>
                      <a:pPr algn="ctr">
                        <a:lnSpc>
                          <a:spcPct val="120000"/>
                        </a:lnSpc>
                        <a:buNone/>
                      </a:pPr>
                      <a:r>
                        <a:rPr lang="zh-CN" altLang="en-US" sz="1200">
                          <a:latin typeface="黑体" panose="02010609060101010101" charset="-122"/>
                          <a:ea typeface="黑体" panose="02010609060101010101" charset="-122"/>
                          <a:cs typeface="黑体" panose="02010609060101010101" charset="-122"/>
                        </a:rPr>
                        <a:t>五电版（</a:t>
                      </a:r>
                      <a:r>
                        <a:rPr lang="en-US" altLang="zh-CN" sz="1200">
                          <a:latin typeface="黑体" panose="02010609060101010101" charset="-122"/>
                          <a:ea typeface="黑体" panose="02010609060101010101" charset="-122"/>
                          <a:cs typeface="黑体" panose="02010609060101010101" charset="-122"/>
                        </a:rPr>
                        <a:t>125min</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marL="25400" marR="25400" marT="6350" marB="6350" anchor="ctr"/>
                </a:tc>
                <a:tc>
                  <a:txBody>
                    <a:bodyPr/>
                    <a:p>
                      <a:pPr algn="ctr">
                        <a:lnSpc>
                          <a:spcPct val="120000"/>
                        </a:lnSpc>
                        <a:buNone/>
                      </a:pPr>
                      <a:r>
                        <a:rPr lang="en-US" altLang="zh-CN" sz="1200">
                          <a:latin typeface="黑体" panose="02010609060101010101" charset="-122"/>
                          <a:ea typeface="黑体" panose="02010609060101010101" charset="-122"/>
                        </a:rPr>
                        <a:t>1182</a:t>
                      </a:r>
                      <a:endParaRPr lang="en-US" altLang="zh-CN" sz="1200">
                        <a:latin typeface="黑体" panose="02010609060101010101" charset="-122"/>
                        <a:ea typeface="黑体" panose="02010609060101010101" charset="-122"/>
                      </a:endParaRPr>
                    </a:p>
                  </a:txBody>
                  <a:tcPr marL="25400" marR="25400" marT="6350" marB="6350" anchor="ctr"/>
                </a:tc>
              </a:tr>
              <a:tr h="240030">
                <a:tc>
                  <a:txBody>
                    <a:bodyPr/>
                    <a:p>
                      <a:pPr algn="ctr">
                        <a:lnSpc>
                          <a:spcPct val="120000"/>
                        </a:lnSpc>
                        <a:buNone/>
                      </a:pPr>
                      <a:r>
                        <a:rPr lang="zh-CN" altLang="en-US" sz="1200">
                          <a:latin typeface="黑体" panose="02010609060101010101" charset="-122"/>
                          <a:ea typeface="黑体" panose="02010609060101010101" charset="-122"/>
                          <a:cs typeface="黑体" panose="02010609060101010101" charset="-122"/>
                        </a:rPr>
                        <a:t>六电版（</a:t>
                      </a:r>
                      <a:r>
                        <a:rPr lang="en-US" altLang="zh-CN" sz="1200">
                          <a:latin typeface="黑体" panose="02010609060101010101" charset="-122"/>
                          <a:ea typeface="黑体" panose="02010609060101010101" charset="-122"/>
                          <a:cs typeface="黑体" panose="02010609060101010101" charset="-122"/>
                        </a:rPr>
                        <a:t>150min</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marL="25400" marR="25400" marT="6350" marB="6350" anchor="ctr"/>
                </a:tc>
                <a:tc>
                  <a:txBody>
                    <a:bodyPr/>
                    <a:p>
                      <a:pPr algn="ctr">
                        <a:lnSpc>
                          <a:spcPct val="120000"/>
                        </a:lnSpc>
                        <a:buNone/>
                      </a:pPr>
                      <a:r>
                        <a:rPr lang="en-US" altLang="zh-CN" sz="1200">
                          <a:latin typeface="黑体" panose="02010609060101010101" charset="-122"/>
                          <a:ea typeface="黑体" panose="02010609060101010101" charset="-122"/>
                        </a:rPr>
                        <a:t>1302</a:t>
                      </a:r>
                      <a:endParaRPr lang="en-US" altLang="zh-CN" sz="1200">
                        <a:latin typeface="黑体" panose="02010609060101010101" charset="-122"/>
                        <a:ea typeface="黑体" panose="02010609060101010101" charset="-122"/>
                      </a:endParaRPr>
                    </a:p>
                  </a:txBody>
                  <a:tcPr marL="25400" marR="25400" marT="6350" marB="6350" anchor="ctr"/>
                </a:tc>
              </a:tr>
            </a:tbl>
          </a:graphicData>
        </a:graphic>
      </p:graphicFrame>
      <p:sp>
        <p:nvSpPr>
          <p:cNvPr id="59" name="圆角矩形 58"/>
          <p:cNvSpPr/>
          <p:nvPr/>
        </p:nvSpPr>
        <p:spPr>
          <a:xfrm>
            <a:off x="6088380" y="3881120"/>
            <a:ext cx="678815" cy="530225"/>
          </a:xfrm>
          <a:prstGeom prst="roundRect">
            <a:avLst/>
          </a:prstGeom>
          <a:solidFill>
            <a:schemeClr val="accent1"/>
          </a:solidFill>
          <a:effectLst>
            <a:outerShdw blurRad="50800" dist="38100" dir="2700000" algn="tl" rotWithShape="0">
              <a:prstClr val="black">
                <a:alpha val="37000"/>
              </a:prstClr>
            </a:outerShdw>
          </a:effectLst>
          <a:scene3d>
            <a:camera prst="perspectiveLeft">
              <a:rot lat="600000" lon="1800000" rev="1200000"/>
            </a:camera>
            <a:lightRig rig="threePt" dir="t"/>
          </a:scene3d>
          <a:sp3d extrusionH="82550" contourW="12700" prstMaterial="plastic">
            <a:extrusionClr>
              <a:schemeClr val="tx2">
                <a:lumMod val="50000"/>
                <a:lumOff val="50000"/>
              </a:schemeClr>
            </a:extrusionClr>
            <a:contourClr>
              <a:schemeClr val="accent1">
                <a:lumMod val="60000"/>
                <a:lumOff val="40000"/>
              </a:schemeClr>
            </a:contourClr>
          </a:sp3d>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3</a:t>
            </a:r>
            <a:endParaRPr lang="en-US" altLang="zh-CN"/>
          </a:p>
        </p:txBody>
      </p:sp>
      <p:sp>
        <p:nvSpPr>
          <p:cNvPr id="60" name="文本框 59"/>
          <p:cNvSpPr txBox="1"/>
          <p:nvPr/>
        </p:nvSpPr>
        <p:spPr>
          <a:xfrm>
            <a:off x="6846570" y="3553460"/>
            <a:ext cx="5196205" cy="1198880"/>
          </a:xfrm>
          <a:prstGeom prst="rect">
            <a:avLst/>
          </a:prstGeom>
          <a:noFill/>
        </p:spPr>
        <p:txBody>
          <a:bodyPr wrap="square" rtlCol="0" anchor="t">
            <a:spAutoFit/>
          </a:bodyPr>
          <a:p>
            <a:pPr algn="l">
              <a:lnSpc>
                <a:spcPct val="150000"/>
              </a:lnSpc>
              <a:buClrTx/>
              <a:buSzTx/>
              <a:buFontTx/>
            </a:pPr>
            <a:r>
              <a:rPr lang="zh-CN" altLang="en-US" sz="1200" b="1" dirty="0">
                <a:solidFill>
                  <a:schemeClr val="tx2"/>
                </a:solidFill>
                <a:latin typeface="黑体" panose="02010609060101010101" charset="-122"/>
                <a:ea typeface="黑体" panose="02010609060101010101" charset="-122"/>
                <a:cs typeface="黑体" panose="02010609060101010101" charset="-122"/>
                <a:sym typeface="+mn-ea"/>
              </a:rPr>
              <a:t>电池系统设计：7.4V 1600mAh 锂电池</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，采用</a:t>
            </a:r>
            <a:r>
              <a:rPr lang="zh-CN" altLang="en-US" sz="1200" b="1" dirty="0">
                <a:solidFill>
                  <a:schemeClr val="tx2"/>
                </a:solidFill>
                <a:latin typeface="黑体" panose="02010609060101010101" charset="-122"/>
                <a:ea typeface="黑体" panose="02010609060101010101" charset="-122"/>
                <a:cs typeface="黑体" panose="02010609060101010101" charset="-122"/>
                <a:sym typeface="+mn-ea"/>
              </a:rPr>
              <a:t>模块化插拔设计</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a:t>
            </a:r>
            <a:r>
              <a:rPr lang="zh-CN" altLang="en-US" sz="1200" b="1" dirty="0">
                <a:solidFill>
                  <a:schemeClr val="tx2"/>
                </a:solidFill>
                <a:latin typeface="黑体" panose="02010609060101010101" charset="-122"/>
                <a:ea typeface="黑体" panose="02010609060101010101" charset="-122"/>
                <a:cs typeface="黑体" panose="02010609060101010101" charset="-122"/>
                <a:sym typeface="+mn-ea"/>
              </a:rPr>
              <a:t>更换时间≤10 秒</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；支持过充、过放、过流保护，延长电池寿命（循环充放电次数≥300 次）。电池与飞控系统联动，</a:t>
            </a:r>
            <a:r>
              <a:rPr lang="zh-CN" altLang="en-US" sz="1200" b="1" dirty="0">
                <a:solidFill>
                  <a:schemeClr val="tx2"/>
                </a:solidFill>
                <a:latin typeface="黑体" panose="02010609060101010101" charset="-122"/>
                <a:ea typeface="黑体" panose="02010609060101010101" charset="-122"/>
                <a:cs typeface="黑体" panose="02010609060101010101" charset="-122"/>
                <a:sym typeface="+mn-ea"/>
              </a:rPr>
              <a:t>飞</a:t>
            </a:r>
            <a:r>
              <a:rPr lang="zh-CN" altLang="en-US" sz="1200" b="1" dirty="0">
                <a:solidFill>
                  <a:schemeClr val="tx2"/>
                </a:solidFill>
                <a:latin typeface="黑体" panose="02010609060101010101" charset="-122"/>
                <a:ea typeface="黑体" panose="02010609060101010101" charset="-122"/>
                <a:cs typeface="黑体" panose="02010609060101010101" charset="-122"/>
                <a:sym typeface="+mn-ea"/>
              </a:rPr>
              <a:t>行过程中自动调节电机功率</a:t>
            </a:r>
            <a:r>
              <a:rPr lang="zh-CN" altLang="en-US" sz="1200" dirty="0">
                <a:solidFill>
                  <a:schemeClr val="tx2"/>
                </a:solidFill>
                <a:latin typeface="黑体" panose="02010609060101010101" charset="-122"/>
                <a:ea typeface="黑体" panose="02010609060101010101" charset="-122"/>
                <a:cs typeface="黑体" panose="02010609060101010101" charset="-122"/>
                <a:sym typeface="+mn-ea"/>
              </a:rPr>
              <a:t>，在悬停、低速飞行等场景下降低能耗</a:t>
            </a:r>
            <a:endParaRPr lang="zh-CN" altLang="en-US" sz="1200" dirty="0">
              <a:solidFill>
                <a:schemeClr val="tx2"/>
              </a:solidFill>
              <a:latin typeface="黑体" panose="02010609060101010101" charset="-122"/>
              <a:ea typeface="黑体" panose="02010609060101010101" charset="-122"/>
              <a:cs typeface="黑体" panose="02010609060101010101" charset="-122"/>
              <a:sym typeface="+mn-ea"/>
            </a:endParaRPr>
          </a:p>
        </p:txBody>
      </p:sp>
      <p:pic>
        <p:nvPicPr>
          <p:cNvPr id="61" name="图片 60"/>
          <p:cNvPicPr>
            <a:picLocks noChangeAspect="1"/>
          </p:cNvPicPr>
          <p:nvPr/>
        </p:nvPicPr>
        <p:blipFill>
          <a:blip r:embed="rId24"/>
          <a:stretch>
            <a:fillRect/>
          </a:stretch>
        </p:blipFill>
        <p:spPr>
          <a:xfrm>
            <a:off x="10526395" y="13970"/>
            <a:ext cx="1665605" cy="464185"/>
          </a:xfrm>
          <a:prstGeom prst="rect">
            <a:avLst/>
          </a:prstGeom>
        </p:spPr>
      </p:pic>
    </p:spTree>
    <p:custDataLst>
      <p:tags r:id="rId2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p:cNvSpPr/>
          <p:nvPr>
            <p:custDataLst>
              <p:tags r:id="rId1"/>
            </p:custDataLst>
          </p:nvPr>
        </p:nvSpPr>
        <p:spPr>
          <a:xfrm flipH="1">
            <a:off x="8953500" y="3619500"/>
            <a:ext cx="3238500" cy="3238500"/>
          </a:xfrm>
          <a:prstGeom prst="rtTriangle">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圆角矩形 12"/>
          <p:cNvSpPr/>
          <p:nvPr>
            <p:custDataLst>
              <p:tags r:id="rId2"/>
            </p:custDataLst>
          </p:nvPr>
        </p:nvSpPr>
        <p:spPr>
          <a:xfrm>
            <a:off x="552768" y="583248"/>
            <a:ext cx="11086465" cy="5691505"/>
          </a:xfrm>
          <a:prstGeom prst="roundRect">
            <a:avLst>
              <a:gd name="adj" fmla="val 3025"/>
            </a:avLst>
          </a:prstGeom>
          <a:solidFill>
            <a:srgbClr val="FFFFFF"/>
          </a:solidFill>
          <a:ln>
            <a:noFill/>
          </a:ln>
          <a:effectLst>
            <a:outerShdw blurRad="342900" dist="38100" dir="5400000" algn="t" rotWithShape="0">
              <a:schemeClr val="accent1">
                <a:alpha val="32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4" name="表格 3"/>
          <p:cNvGraphicFramePr/>
          <p:nvPr/>
        </p:nvGraphicFramePr>
        <p:xfrm>
          <a:off x="1050925" y="1724025"/>
          <a:ext cx="10090150" cy="4084320"/>
        </p:xfrm>
        <a:graphic>
          <a:graphicData uri="http://schemas.openxmlformats.org/drawingml/2006/table">
            <a:tbl>
              <a:tblPr firstRow="1" bandRow="1">
                <a:tableStyleId>{5C22544A-7EE6-4342-B048-85BDC9FD1C3A}</a:tableStyleId>
              </a:tblPr>
              <a:tblGrid>
                <a:gridCol w="1560830"/>
                <a:gridCol w="2005965"/>
                <a:gridCol w="922020"/>
                <a:gridCol w="5601335"/>
              </a:tblGrid>
              <a:tr h="487680">
                <a:tc>
                  <a:txBody>
                    <a:bodyPr/>
                    <a:p>
                      <a:pPr marL="0" indent="0" algn="ctr">
                        <a:lnSpc>
                          <a:spcPct val="120000"/>
                        </a:lnSpc>
                        <a:spcBef>
                          <a:spcPts val="0"/>
                        </a:spcBef>
                        <a:spcAft>
                          <a:spcPts val="0"/>
                        </a:spcAft>
                      </a:pPr>
                      <a:r>
                        <a:rPr lang="zh-CN" sz="1400" b="1" spc="120">
                          <a:latin typeface="微软雅黑" panose="020B0503020204020204" charset="-122"/>
                          <a:ea typeface="微软雅黑" panose="020B0503020204020204" charset="-122"/>
                        </a:rPr>
                        <a:t>类别</a:t>
                      </a:r>
                      <a:endParaRPr lang="zh-CN" sz="1400" b="1"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400" b="1" spc="120">
                          <a:latin typeface="微软雅黑" panose="020B0503020204020204" charset="-122"/>
                          <a:ea typeface="微软雅黑" panose="020B0503020204020204" charset="-122"/>
                        </a:rPr>
                        <a:t>配件名称</a:t>
                      </a:r>
                      <a:endParaRPr lang="zh-CN" sz="1400" b="1"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400" b="1" spc="120">
                          <a:latin typeface="微软雅黑" panose="020B0503020204020204" charset="-122"/>
                          <a:ea typeface="微软雅黑" panose="020B0503020204020204" charset="-122"/>
                        </a:rPr>
                        <a:t>数量</a:t>
                      </a:r>
                      <a:endParaRPr lang="zh-CN" sz="1400" b="1"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400" b="1" spc="120">
                          <a:latin typeface="微软雅黑" panose="020B0503020204020204" charset="-122"/>
                          <a:ea typeface="微软雅黑" panose="020B0503020204020204" charset="-122"/>
                        </a:rPr>
                        <a:t>功能说明</a:t>
                      </a:r>
                      <a:endParaRPr lang="zh-CN" sz="1400" b="1" spc="120">
                        <a:latin typeface="微软雅黑" panose="020B0503020204020204" charset="-122"/>
                        <a:ea typeface="微软雅黑" panose="020B0503020204020204" charset="-122"/>
                      </a:endParaRPr>
                    </a:p>
                  </a:txBody>
                  <a:tcPr marL="177800" marR="177800" marT="107950" marB="107950" vert="horz" anchor="ctr" anchorCtr="1"/>
                </a:tc>
              </a:tr>
              <a:tr h="449580">
                <a:tc rowSpan="2">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核心设备</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飞行器</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1 </a:t>
                      </a:r>
                      <a:r>
                        <a:rPr lang="zh-CN" sz="1200" b="0" spc="120">
                          <a:latin typeface="微软雅黑" panose="020B0503020204020204" charset="-122"/>
                          <a:ea typeface="微软雅黑" panose="020B0503020204020204" charset="-122"/>
                          <a:cs typeface="微软雅黑" panose="020B0503020204020204" charset="-122"/>
                        </a:rPr>
                        <a:t>台</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FD MN </a:t>
                      </a:r>
                      <a:r>
                        <a:rPr lang="zh-CN" sz="1200" b="0" spc="120">
                          <a:latin typeface="微软雅黑" panose="020B0503020204020204" charset="-122"/>
                          <a:ea typeface="微软雅黑" panose="020B0503020204020204" charset="-122"/>
                          <a:cs typeface="微软雅黑" panose="020B0503020204020204" charset="-122"/>
                        </a:rPr>
                        <a:t>主机，含无刷电机、双摄像头、图传模块、飞控系统</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r>
              <a:tr h="449580">
                <a:tc vMerge="1">
                  <a:tcPr/>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专用遥控器</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1 </a:t>
                      </a:r>
                      <a:r>
                        <a:rPr lang="zh-CN" sz="1200" b="0" spc="120">
                          <a:latin typeface="微软雅黑" panose="020B0503020204020204" charset="-122"/>
                          <a:ea typeface="微软雅黑" panose="020B0503020204020204" charset="-122"/>
                          <a:cs typeface="微软雅黑" panose="020B0503020204020204" charset="-122"/>
                        </a:rPr>
                        <a:t>台</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含双操纵杆、功能按钮、手机支架，支持与无人机快速配对</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r>
              <a:tr h="449580">
                <a:tc rowSpan="3">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备用配件</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备用螺旋桨</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4 </a:t>
                      </a:r>
                      <a:r>
                        <a:rPr lang="zh-CN" sz="1200" b="0" spc="120">
                          <a:latin typeface="微软雅黑" panose="020B0503020204020204" charset="-122"/>
                          <a:ea typeface="微软雅黑" panose="020B0503020204020204" charset="-122"/>
                          <a:cs typeface="微软雅黑" panose="020B0503020204020204" charset="-122"/>
                        </a:rPr>
                        <a:t>片</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替换损坏的主螺旋桨，确保飞行连续性</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r>
              <a:tr h="449580">
                <a:tc vMerge="1">
                  <a:tcPr/>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备用螺丝</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8 </a:t>
                      </a:r>
                      <a:r>
                        <a:rPr lang="zh-CN" sz="1200" b="0" spc="120">
                          <a:latin typeface="微软雅黑" panose="020B0503020204020204" charset="-122"/>
                          <a:ea typeface="微软雅黑" panose="020B0503020204020204" charset="-122"/>
                          <a:cs typeface="微软雅黑" panose="020B0503020204020204" charset="-122"/>
                        </a:rPr>
                        <a:t>颗</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用于螺旋桨、机身部件的固定与更换</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r>
              <a:tr h="449580">
                <a:tc vMerge="1">
                  <a:tcPr/>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螺丝刀</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1 </a:t>
                      </a:r>
                      <a:r>
                        <a:rPr lang="zh-CN" sz="1200" b="0" spc="120">
                          <a:latin typeface="微软雅黑" panose="020B0503020204020204" charset="-122"/>
                          <a:ea typeface="微软雅黑" panose="020B0503020204020204" charset="-122"/>
                          <a:cs typeface="微软雅黑" panose="020B0503020204020204" charset="-122"/>
                        </a:rPr>
                        <a:t>把</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配套螺丝使用，用于配件安装与拆卸</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r>
              <a:tr h="449580">
                <a:tc rowSpan="2">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充电与收纳</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USB </a:t>
                      </a:r>
                      <a:r>
                        <a:rPr lang="zh-CN" sz="1200" b="0" spc="120">
                          <a:latin typeface="微软雅黑" panose="020B0503020204020204" charset="-122"/>
                          <a:ea typeface="微软雅黑" panose="020B0503020204020204" charset="-122"/>
                          <a:cs typeface="微软雅黑" panose="020B0503020204020204" charset="-122"/>
                        </a:rPr>
                        <a:t>智能充电线</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1 </a:t>
                      </a:r>
                      <a:r>
                        <a:rPr lang="zh-CN" sz="1200" b="0" spc="120">
                          <a:latin typeface="微软雅黑" panose="020B0503020204020204" charset="-122"/>
                          <a:ea typeface="微软雅黑" panose="020B0503020204020204" charset="-122"/>
                          <a:cs typeface="微软雅黑" panose="020B0503020204020204" charset="-122"/>
                        </a:rPr>
                        <a:t>根</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cs typeface="微软雅黑" panose="020B0503020204020204" charset="-122"/>
                        </a:rPr>
                        <a:t>支持无人机电池充电（</a:t>
                      </a:r>
                      <a:r>
                        <a:rPr lang="en-US" altLang="zh-CN" sz="1200" b="0" spc="120">
                          <a:latin typeface="微软雅黑" panose="020B0503020204020204" charset="-122"/>
                          <a:ea typeface="微软雅黑" panose="020B0503020204020204" charset="-122"/>
                          <a:cs typeface="微软雅黑" panose="020B0503020204020204" charset="-122"/>
                        </a:rPr>
                        <a:t>5V/2A </a:t>
                      </a:r>
                      <a:r>
                        <a:rPr lang="zh-CN" sz="1200" b="0" spc="120">
                          <a:latin typeface="微软雅黑" panose="020B0503020204020204" charset="-122"/>
                          <a:ea typeface="微软雅黑" panose="020B0503020204020204" charset="-122"/>
                          <a:cs typeface="微软雅黑" panose="020B0503020204020204" charset="-122"/>
                        </a:rPr>
                        <a:t>输出），兼容多数手机充电器</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r>
              <a:tr h="449580">
                <a:tc vMerge="1">
                  <a:tcPr/>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收纳包</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1 </a:t>
                      </a:r>
                      <a:r>
                        <a:rPr lang="zh-CN" sz="1200" b="0" spc="120">
                          <a:latin typeface="微软雅黑" panose="020B0503020204020204" charset="-122"/>
                          <a:ea typeface="微软雅黑" panose="020B0503020204020204" charset="-122"/>
                          <a:cs typeface="微软雅黑" panose="020B0503020204020204" charset="-122"/>
                        </a:rPr>
                        <a:t>个</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防震防水设计，可容纳飞行器、遥控器及所有配件，便于携带</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r>
              <a:tr h="449580">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文档</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操作说明书</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en-US" altLang="zh-CN" sz="1200" b="0" spc="120">
                          <a:latin typeface="微软雅黑" panose="020B0503020204020204" charset="-122"/>
                          <a:ea typeface="微软雅黑" panose="020B0503020204020204" charset="-122"/>
                          <a:cs typeface="微软雅黑" panose="020B0503020204020204" charset="-122"/>
                        </a:rPr>
                        <a:t>2 </a:t>
                      </a:r>
                      <a:r>
                        <a:rPr lang="zh-CN" sz="1200" b="0" spc="120">
                          <a:latin typeface="微软雅黑" panose="020B0503020204020204" charset="-122"/>
                          <a:ea typeface="微软雅黑" panose="020B0503020204020204" charset="-122"/>
                          <a:cs typeface="微软雅黑" panose="020B0503020204020204" charset="-122"/>
                        </a:rPr>
                        <a:t>份</a:t>
                      </a:r>
                      <a:endParaRPr lang="zh-CN" sz="1200" b="0" spc="120">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1"/>
                </a:tc>
                <a:tc>
                  <a:txBody>
                    <a:bodyPr/>
                    <a:p>
                      <a:pPr marL="0" indent="0" algn="ctr">
                        <a:lnSpc>
                          <a:spcPct val="120000"/>
                        </a:lnSpc>
                        <a:spcBef>
                          <a:spcPts val="0"/>
                        </a:spcBef>
                        <a:spcAft>
                          <a:spcPts val="0"/>
                        </a:spcAft>
                      </a:pPr>
                      <a:r>
                        <a:rPr lang="zh-CN" sz="1200" b="0" spc="120">
                          <a:latin typeface="微软雅黑" panose="020B0503020204020204" charset="-122"/>
                          <a:ea typeface="微软雅黑" panose="020B0503020204020204" charset="-122"/>
                        </a:rPr>
                        <a:t>含快速入门指南、功能详解、故障排查，适配新手与进阶用户</a:t>
                      </a:r>
                      <a:endParaRPr lang="zh-CN" sz="1200" b="0" spc="120">
                        <a:latin typeface="微软雅黑" panose="020B0503020204020204" charset="-122"/>
                        <a:ea typeface="微软雅黑" panose="020B0503020204020204" charset="-122"/>
                      </a:endParaRPr>
                    </a:p>
                  </a:txBody>
                  <a:tcPr marL="177800" marR="177800" marT="107950" marB="107950" vert="horz" anchor="ctr" anchorCtr="1"/>
                </a:tc>
              </a:tr>
            </a:tbl>
          </a:graphicData>
        </a:graphic>
      </p:graphicFrame>
      <p:sp>
        <p:nvSpPr>
          <p:cNvPr id="57" name="文本框 56"/>
          <p:cNvSpPr txBox="1"/>
          <p:nvPr/>
        </p:nvSpPr>
        <p:spPr>
          <a:xfrm>
            <a:off x="1138555" y="824230"/>
            <a:ext cx="2434590" cy="706755"/>
          </a:xfrm>
          <a:prstGeom prst="rect">
            <a:avLst/>
          </a:prstGeom>
          <a:noFill/>
        </p:spPr>
        <p:txBody>
          <a:bodyPr wrap="square" rtlCol="0">
            <a:spAutoFit/>
            <a:scene3d>
              <a:camera prst="orthographicFront"/>
              <a:lightRig rig="threePt" dir="t"/>
            </a:scene3d>
          </a:bodyPr>
          <a:p>
            <a:r>
              <a:rPr lang="zh-CN" altLang="en-US" sz="4000" b="1">
                <a:solidFill>
                  <a:schemeClr val="tx1"/>
                </a:solidFill>
                <a:effectLst/>
                <a:latin typeface="黑体" panose="02010609060101010101" charset="-122"/>
                <a:ea typeface="黑体" panose="02010609060101010101" charset="-122"/>
                <a:cs typeface="BankGothic Md BT" panose="020B0807020203060204" charset="0"/>
              </a:rPr>
              <a:t>配件清单</a:t>
            </a:r>
            <a:endParaRPr lang="zh-CN" altLang="en-US" sz="4000" b="1">
              <a:solidFill>
                <a:schemeClr val="tx1"/>
              </a:solidFill>
              <a:effectLst/>
              <a:latin typeface="黑体" panose="02010609060101010101" charset="-122"/>
              <a:ea typeface="黑体" panose="02010609060101010101" charset="-122"/>
              <a:cs typeface="BankGothic Md BT" panose="020B0807020203060204" charset="0"/>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5340350" cy="706755"/>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Micro UAV-FD-DC</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4" name="文本框 3"/>
          <p:cNvSpPr txBox="1"/>
          <p:nvPr>
            <p:custDataLst>
              <p:tags r:id="rId1"/>
            </p:custDataLst>
          </p:nvPr>
        </p:nvSpPr>
        <p:spPr>
          <a:xfrm>
            <a:off x="7651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负载能力</a:t>
            </a:r>
            <a:endParaRPr lang="zh-CN" altLang="en-US">
              <a:latin typeface="黑体" panose="02010609060101010101" charset="-122"/>
              <a:ea typeface="黑体" panose="02010609060101010101" charset="-122"/>
            </a:endParaRPr>
          </a:p>
        </p:txBody>
      </p:sp>
      <p:sp>
        <p:nvSpPr>
          <p:cNvPr id="6" name="文本框 5"/>
          <p:cNvSpPr txBox="1"/>
          <p:nvPr>
            <p:custDataLst>
              <p:tags r:id="rId2"/>
            </p:custDataLst>
          </p:nvPr>
        </p:nvSpPr>
        <p:spPr>
          <a:xfrm>
            <a:off x="20021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最大起飞高度</a:t>
            </a:r>
            <a:endParaRPr lang="zh-CN" altLang="en-US">
              <a:latin typeface="黑体" panose="02010609060101010101" charset="-122"/>
              <a:ea typeface="黑体" panose="02010609060101010101" charset="-122"/>
            </a:endParaRPr>
          </a:p>
        </p:txBody>
      </p:sp>
      <p:sp>
        <p:nvSpPr>
          <p:cNvPr id="7" name="文本框 6"/>
          <p:cNvSpPr txBox="1"/>
          <p:nvPr>
            <p:custDataLst>
              <p:tags r:id="rId3"/>
            </p:custDataLst>
          </p:nvPr>
        </p:nvSpPr>
        <p:spPr>
          <a:xfrm>
            <a:off x="37179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4"/>
            </p:custDataLst>
          </p:nvPr>
        </p:nvSpPr>
        <p:spPr>
          <a:xfrm>
            <a:off x="7651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a:off x="9747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6"/>
            </p:custDataLst>
          </p:nvPr>
        </p:nvSpPr>
        <p:spPr>
          <a:xfrm>
            <a:off x="1039495" y="5327015"/>
            <a:ext cx="555625" cy="213995"/>
          </a:xfrm>
          <a:prstGeom prst="rect">
            <a:avLst/>
          </a:prstGeom>
          <a:noFill/>
        </p:spPr>
        <p:txBody>
          <a:bodyPr wrap="square" rtlCol="0" anchor="t">
            <a:spAutoFit/>
          </a:bodyPr>
          <a:p>
            <a:r>
              <a:rPr lang="en-US" altLang="zh-CN" sz="800"/>
              <a:t>Payload</a:t>
            </a:r>
            <a:endParaRPr lang="zh-CN" altLang="en-US" sz="800"/>
          </a:p>
        </p:txBody>
      </p:sp>
      <p:sp>
        <p:nvSpPr>
          <p:cNvPr id="11" name="文本框 10"/>
          <p:cNvSpPr txBox="1"/>
          <p:nvPr>
            <p:custDataLst>
              <p:tags r:id="rId7"/>
            </p:custDataLst>
          </p:nvPr>
        </p:nvSpPr>
        <p:spPr>
          <a:xfrm>
            <a:off x="2120265" y="5327015"/>
            <a:ext cx="1346200" cy="213995"/>
          </a:xfrm>
          <a:prstGeom prst="rect">
            <a:avLst/>
          </a:prstGeom>
          <a:noFill/>
        </p:spPr>
        <p:txBody>
          <a:bodyPr wrap="square" rtlCol="0" anchor="t">
            <a:spAutoFit/>
          </a:bodyPr>
          <a:p>
            <a:r>
              <a:rPr lang="en-US" altLang="zh-CN" sz="800"/>
              <a:t>Maximum take-off altitude</a:t>
            </a:r>
            <a:endParaRPr lang="en-US" altLang="zh-CN" sz="800"/>
          </a:p>
        </p:txBody>
      </p:sp>
      <p:sp>
        <p:nvSpPr>
          <p:cNvPr id="12" name="文本框 11"/>
          <p:cNvSpPr txBox="1"/>
          <p:nvPr>
            <p:custDataLst>
              <p:tags r:id="rId8"/>
            </p:custDataLst>
          </p:nvPr>
        </p:nvSpPr>
        <p:spPr>
          <a:xfrm>
            <a:off x="22415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9"/>
            </p:custDataLst>
          </p:nvPr>
        </p:nvSpPr>
        <p:spPr>
          <a:xfrm>
            <a:off x="2199640"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9230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7217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最大飞行距离</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8696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distance</a:t>
            </a:r>
            <a:endParaRPr lang="en-US" altLang="zh-CN" sz="800">
              <a:ea typeface="宋体" panose="02010600030101010101" pitchFamily="2" charset="-122"/>
              <a:sym typeface="+mn-ea"/>
            </a:endParaRPr>
          </a:p>
        </p:txBody>
      </p:sp>
      <p:sp>
        <p:nvSpPr>
          <p:cNvPr id="25" name="文本框 24"/>
          <p:cNvSpPr txBox="1"/>
          <p:nvPr>
            <p:custDataLst>
              <p:tags r:id="rId13"/>
            </p:custDataLst>
          </p:nvPr>
        </p:nvSpPr>
        <p:spPr>
          <a:xfrm>
            <a:off x="897890" y="6269990"/>
            <a:ext cx="82994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25 mins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8" name="文本框 27"/>
          <p:cNvSpPr txBox="1"/>
          <p:nvPr>
            <p:custDataLst>
              <p:tags r:id="rId14"/>
            </p:custDataLst>
          </p:nvPr>
        </p:nvSpPr>
        <p:spPr>
          <a:xfrm>
            <a:off x="2487930" y="6269990"/>
            <a:ext cx="67881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56 g</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9" name="文本框 28"/>
          <p:cNvSpPr txBox="1"/>
          <p:nvPr>
            <p:custDataLst>
              <p:tags r:id="rId15"/>
            </p:custDataLst>
          </p:nvPr>
        </p:nvSpPr>
        <p:spPr>
          <a:xfrm>
            <a:off x="4120515" y="626999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2500 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nvSpPr>
        <p:spPr>
          <a:xfrm>
            <a:off x="5727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3962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nvCxnSpPr>
        <p:spPr>
          <a:xfrm>
            <a:off x="5727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nvCxnSpPr>
        <p:spPr>
          <a:xfrm rot="5400000">
            <a:off x="30283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nvCxnSpPr>
        <p:spPr>
          <a:xfrm rot="5400000">
            <a:off x="30283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57" name="文本框 56"/>
          <p:cNvSpPr txBox="1"/>
          <p:nvPr/>
        </p:nvSpPr>
        <p:spPr>
          <a:xfrm>
            <a:off x="5773420" y="470535"/>
            <a:ext cx="1905635"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微型无人机</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pic>
        <p:nvPicPr>
          <p:cNvPr id="2" name="图片 1"/>
          <p:cNvPicPr>
            <a:picLocks noChangeAspect="1"/>
          </p:cNvPicPr>
          <p:nvPr/>
        </p:nvPicPr>
        <p:blipFill>
          <a:blip r:embed="rId16"/>
          <a:stretch>
            <a:fillRect/>
          </a:stretch>
        </p:blipFill>
        <p:spPr>
          <a:xfrm>
            <a:off x="355600" y="295275"/>
            <a:ext cx="5417820" cy="3299460"/>
          </a:xfrm>
          <a:prstGeom prst="rect">
            <a:avLst/>
          </a:prstGeom>
        </p:spPr>
      </p:pic>
      <p:pic>
        <p:nvPicPr>
          <p:cNvPr id="5" name="IM 4"/>
          <p:cNvPicPr/>
          <p:nvPr/>
        </p:nvPicPr>
        <p:blipFill>
          <a:blip r:embed="rId17"/>
          <a:stretch>
            <a:fillRect/>
          </a:stretch>
        </p:blipFill>
        <p:spPr>
          <a:xfrm>
            <a:off x="1870075" y="2987675"/>
            <a:ext cx="1979930" cy="1778635"/>
          </a:xfrm>
          <a:prstGeom prst="rect">
            <a:avLst/>
          </a:prstGeom>
        </p:spPr>
      </p:pic>
      <p:graphicFrame>
        <p:nvGraphicFramePr>
          <p:cNvPr id="18" name="表格 17"/>
          <p:cNvGraphicFramePr/>
          <p:nvPr>
            <p:custDataLst>
              <p:tags r:id="rId18"/>
            </p:custDataLst>
          </p:nvPr>
        </p:nvGraphicFramePr>
        <p:xfrm>
          <a:off x="5987317" y="1148935"/>
          <a:ext cx="5709285" cy="5240655"/>
        </p:xfrm>
        <a:graphic>
          <a:graphicData uri="http://schemas.openxmlformats.org/drawingml/2006/table">
            <a:tbl>
              <a:tblPr firstCol="1">
                <a:tableStyleId>{8B622A0A-A52E-4A2D-A4C1-D3C141791C5E}</a:tableStyleId>
              </a:tblPr>
              <a:tblGrid>
                <a:gridCol w="852805"/>
                <a:gridCol w="1041400"/>
                <a:gridCol w="3815080"/>
              </a:tblGrid>
              <a:tr h="288290">
                <a:tc rowSpan="10">
                  <a:txBody>
                    <a:bodyPr/>
                    <a:p>
                      <a:pPr indent="0" algn="ctr" eaLnBrk="0" fontAlgn="base">
                        <a:lnSpc>
                          <a:spcPct val="120000"/>
                        </a:lnSpc>
                        <a:spcBef>
                          <a:spcPct val="0"/>
                        </a:spcBef>
                        <a:spcAft>
                          <a:spcPct val="0"/>
                        </a:spcAft>
                        <a:buNone/>
                      </a:pPr>
                      <a:r>
                        <a:rPr lang="zh-CN" sz="1300">
                          <a:latin typeface="Arial" panose="020B0604020202020204" pitchFamily="34" charset="0"/>
                        </a:rPr>
                        <a:t>性能参数</a:t>
                      </a:r>
                      <a:endParaRPr lang="zh-CN" altLang="zh-CN" sz="1300">
                        <a:latin typeface="Arial" panose="020B0604020202020204" pitchFamily="34" charset="0"/>
                      </a:endParaRPr>
                    </a:p>
                  </a:txBody>
                  <a:tcPr marL="25400" marR="25400" marT="6350" marB="6350"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zh-CN" sz="1500" b="1" spc="120">
                          <a:latin typeface="Arial" panose="020B0604020202020204" pitchFamily="34" charset="0"/>
                          <a:ea typeface="宋体" panose="02010600030101010101" pitchFamily="2" charset="-122"/>
                        </a:rPr>
                        <a:t>机身长度</a:t>
                      </a:r>
                      <a:endParaRPr lang="zh-CN" sz="1500" b="1" spc="120">
                        <a:latin typeface="Arial" panose="020B0604020202020204" pitchFamily="34" charset="0"/>
                        <a:ea typeface="宋体" panose="02010600030101010101" pitchFamily="2" charset="-122"/>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en-US" altLang="zh-CN" sz="1500" b="1" spc="120">
                          <a:latin typeface="Arial" panose="020B0604020202020204" pitchFamily="34" charset="0"/>
                        </a:rPr>
                        <a:t>157mm</a:t>
                      </a:r>
                      <a:endParaRPr lang="en-US" altLang="zh-CN" sz="1500" b="1" spc="12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51460">
                <a:tc vMerge="1">
                  <a:tcPr marL="0" marR="0" marT="0" marB="0" anchor="t" anchorCtr="0">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重量</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en-US" altLang="zh-CN" sz="1300">
                          <a:latin typeface="Arial" panose="020B0604020202020204" pitchFamily="34" charset="0"/>
                        </a:rPr>
                        <a:t>50g</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28980">
                <a:tc vMerge="1">
                  <a:tcPr marL="0" marR="0" marT="0" marB="0" anchor="t" anchorCtr="0">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遥控距离</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en-US" altLang="zh-CN" sz="1300">
                          <a:latin typeface="Arial" panose="020B0604020202020204" pitchFamily="34" charset="0"/>
                        </a:rPr>
                        <a:t>2.5km</a:t>
                      </a:r>
                      <a:endParaRPr lang="en-US" altLang="zh-CN" sz="1300">
                        <a:latin typeface="Arial" panose="020B0604020202020204" pitchFamily="34" charset="0"/>
                      </a:endParaRPr>
                    </a:p>
                    <a:p>
                      <a:pPr indent="0" algn="ctr" eaLnBrk="0" fontAlgn="base">
                        <a:lnSpc>
                          <a:spcPct val="120000"/>
                        </a:lnSpc>
                        <a:spcBef>
                          <a:spcPts val="0"/>
                        </a:spcBef>
                        <a:spcAft>
                          <a:spcPct val="0"/>
                        </a:spcAft>
                      </a:pPr>
                      <a:r>
                        <a:rPr lang="en-US" altLang="zh-CN" sz="1300">
                          <a:latin typeface="Arial" panose="020B0604020202020204" pitchFamily="34" charset="0"/>
                        </a:rPr>
                        <a:t>(</a:t>
                      </a:r>
                      <a:r>
                        <a:rPr lang="zh-CN" sz="1300">
                          <a:latin typeface="Arial" panose="020B0604020202020204" pitchFamily="34" charset="0"/>
                        </a:rPr>
                        <a:t>电磁环境良好，机控两端通视，且高差不小于</a:t>
                      </a:r>
                      <a:r>
                        <a:rPr lang="zh-CN" altLang="en-US" sz="1300">
                          <a:latin typeface="Arial" panose="020B0604020202020204" pitchFamily="34" charset="0"/>
                        </a:rPr>
                        <a:t> </a:t>
                      </a:r>
                      <a:r>
                        <a:rPr lang="en-US" altLang="zh-CN" sz="1300">
                          <a:latin typeface="Arial" panose="020B0604020202020204" pitchFamily="34" charset="0"/>
                        </a:rPr>
                        <a:t>100m)</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51460">
                <a:tc vMerge="1">
                  <a:tcPr marL="0" marR="0" marT="0" marB="0" anchor="t" anchorCtr="0">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飞行速度</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en-US" altLang="zh-CN" sz="1300">
                          <a:latin typeface="Arial" panose="020B0604020202020204" pitchFamily="34" charset="0"/>
                        </a:rPr>
                        <a:t>5-15m/s</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490220">
                <a:tc vMerge="1">
                  <a:tcPr marL="0" marR="0" marT="0" marB="0" anchor="t" anchorCtr="0">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续航时间</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en-US" altLang="zh-CN" sz="1300">
                          <a:latin typeface="Arial" panose="020B0604020202020204" pitchFamily="34" charset="0"/>
                        </a:rPr>
                        <a:t>25min</a:t>
                      </a:r>
                      <a:endParaRPr lang="en-US" altLang="zh-CN" sz="1300">
                        <a:latin typeface="Arial" panose="020B0604020202020204" pitchFamily="34" charset="0"/>
                      </a:endParaRPr>
                    </a:p>
                    <a:p>
                      <a:pPr indent="0" algn="ctr" eaLnBrk="0" fontAlgn="base">
                        <a:lnSpc>
                          <a:spcPct val="120000"/>
                        </a:lnSpc>
                        <a:spcBef>
                          <a:spcPts val="0"/>
                        </a:spcBef>
                        <a:spcAft>
                          <a:spcPct val="0"/>
                        </a:spcAft>
                      </a:pPr>
                      <a:r>
                        <a:rPr lang="en-US" altLang="zh-CN" sz="1300">
                          <a:latin typeface="Arial" panose="020B0604020202020204" pitchFamily="34" charset="0"/>
                        </a:rPr>
                        <a:t>(</a:t>
                      </a:r>
                      <a:r>
                        <a:rPr lang="zh-CN" sz="1300">
                          <a:latin typeface="Arial" panose="020B0604020202020204" pitchFamily="34" charset="0"/>
                        </a:rPr>
                        <a:t>实验室环境下</a:t>
                      </a:r>
                      <a:r>
                        <a:rPr lang="zh-CN" altLang="en-US" sz="1300">
                          <a:latin typeface="Arial" panose="020B0604020202020204" pitchFamily="34" charset="0"/>
                        </a:rPr>
                        <a:t> </a:t>
                      </a:r>
                      <a:r>
                        <a:rPr lang="en-US" altLang="zh-CN" sz="1300">
                          <a:latin typeface="Arial" panose="020B0604020202020204" pitchFamily="34" charset="0"/>
                        </a:rPr>
                        <a:t>)</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490220">
                <a:tc vMerge="1">
                  <a:tcPr marL="0" marR="0" marT="0" marB="0" anchor="t" anchorCtr="0">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噪音水平</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en-US" altLang="zh-CN" sz="1300">
                          <a:latin typeface="Arial" panose="020B0604020202020204" pitchFamily="34" charset="0"/>
                        </a:rPr>
                        <a:t>50bB</a:t>
                      </a:r>
                      <a:endParaRPr lang="en-US" altLang="zh-CN" sz="1300">
                        <a:latin typeface="Arial" panose="020B0604020202020204" pitchFamily="34" charset="0"/>
                      </a:endParaRPr>
                    </a:p>
                    <a:p>
                      <a:pPr indent="0" algn="ctr" eaLnBrk="0" fontAlgn="base">
                        <a:lnSpc>
                          <a:spcPct val="120000"/>
                        </a:lnSpc>
                        <a:spcBef>
                          <a:spcPts val="0"/>
                        </a:spcBef>
                        <a:spcAft>
                          <a:spcPct val="0"/>
                        </a:spcAft>
                      </a:pPr>
                      <a:r>
                        <a:rPr lang="en-US" altLang="zh-CN" sz="1300">
                          <a:latin typeface="Arial" panose="020B0604020202020204" pitchFamily="34" charset="0"/>
                        </a:rPr>
                        <a:t>(</a:t>
                      </a:r>
                      <a:r>
                        <a:rPr lang="zh-CN" sz="1300">
                          <a:latin typeface="Arial" panose="020B0604020202020204" pitchFamily="34" charset="0"/>
                        </a:rPr>
                        <a:t>实验室环境，</a:t>
                      </a:r>
                      <a:r>
                        <a:rPr lang="en-US" altLang="zh-CN" sz="1300">
                          <a:latin typeface="Arial" panose="020B0604020202020204" pitchFamily="34" charset="0"/>
                        </a:rPr>
                        <a:t>3m </a:t>
                      </a:r>
                      <a:r>
                        <a:rPr lang="zh-CN" sz="1300">
                          <a:latin typeface="Arial" panose="020B0604020202020204" pitchFamily="34" charset="0"/>
                        </a:rPr>
                        <a:t>距离</a:t>
                      </a:r>
                      <a:r>
                        <a:rPr lang="en-US" altLang="zh-CN" sz="1300">
                          <a:latin typeface="Arial" panose="020B0604020202020204" pitchFamily="34" charset="0"/>
                        </a:rPr>
                        <a:t>)</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51460">
                <a:tc vMerge="1">
                  <a:tcPr>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分辨率</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ct val="0"/>
                        </a:spcBef>
                        <a:spcAft>
                          <a:spcPct val="0"/>
                        </a:spcAft>
                      </a:pPr>
                      <a:r>
                        <a:rPr lang="zh-CN" sz="1300">
                          <a:latin typeface="Arial" panose="020B0604020202020204" pitchFamily="34" charset="0"/>
                        </a:rPr>
                        <a:t>图传分辨率</a:t>
                      </a:r>
                      <a:r>
                        <a:rPr lang="en-US" altLang="zh-CN" sz="1300">
                          <a:latin typeface="Arial" panose="020B0604020202020204" pitchFamily="34" charset="0"/>
                        </a:rPr>
                        <a:t>640x380  </a:t>
                      </a:r>
                      <a:r>
                        <a:rPr lang="zh-CN" sz="1300">
                          <a:latin typeface="Arial" panose="020B0604020202020204" pitchFamily="34" charset="0"/>
                        </a:rPr>
                        <a:t>视频</a:t>
                      </a:r>
                      <a:r>
                        <a:rPr lang="en-US" altLang="zh-CN" sz="1300">
                          <a:latin typeface="Arial" panose="020B0604020202020204" pitchFamily="34" charset="0"/>
                        </a:rPr>
                        <a:t>1080x720</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50825">
                <a:tc vMerge="1">
                  <a:tcPr>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抗风等级</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en-US" altLang="zh-CN" sz="1300">
                          <a:latin typeface="Arial" panose="020B0604020202020204" pitchFamily="34" charset="0"/>
                        </a:rPr>
                        <a:t>3 </a:t>
                      </a:r>
                      <a:r>
                        <a:rPr lang="zh-CN" sz="1300">
                          <a:latin typeface="Arial" panose="020B0604020202020204" pitchFamily="34" charset="0"/>
                        </a:rPr>
                        <a:t>级</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490220">
                <a:tc vMerge="1">
                  <a:tcPr>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遥控信号强度</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zh-CN" sz="1300">
                          <a:latin typeface="Arial" panose="020B0604020202020204" pitchFamily="34" charset="0"/>
                        </a:rPr>
                        <a:t>穿透</a:t>
                      </a:r>
                      <a:r>
                        <a:rPr lang="zh-CN" altLang="en-US" sz="1300">
                          <a:latin typeface="Arial" panose="020B0604020202020204" pitchFamily="34" charset="0"/>
                        </a:rPr>
                        <a:t> </a:t>
                      </a:r>
                      <a:r>
                        <a:rPr lang="en-US" altLang="zh-CN" sz="1300">
                          <a:latin typeface="Arial" panose="020B0604020202020204" pitchFamily="34" charset="0"/>
                        </a:rPr>
                        <a:t>3 </a:t>
                      </a:r>
                      <a:r>
                        <a:rPr lang="zh-CN" sz="1300">
                          <a:latin typeface="Arial" panose="020B0604020202020204" pitchFamily="34" charset="0"/>
                        </a:rPr>
                        <a:t>面砖墙</a:t>
                      </a:r>
                      <a:endParaRPr lang="zh-CN" sz="1300">
                        <a:latin typeface="Arial" panose="020B0604020202020204" pitchFamily="34" charset="0"/>
                      </a:endParaRPr>
                    </a:p>
                    <a:p>
                      <a:pPr indent="0" algn="ctr" eaLnBrk="0" fontAlgn="base">
                        <a:lnSpc>
                          <a:spcPct val="120000"/>
                        </a:lnSpc>
                        <a:spcBef>
                          <a:spcPts val="0"/>
                        </a:spcBef>
                        <a:spcAft>
                          <a:spcPct val="0"/>
                        </a:spcAft>
                      </a:pPr>
                      <a:r>
                        <a:rPr lang="en-US" altLang="zh-CN" sz="1300">
                          <a:latin typeface="Arial" panose="020B0604020202020204" pitchFamily="34" charset="0"/>
                        </a:rPr>
                        <a:t>(</a:t>
                      </a:r>
                      <a:r>
                        <a:rPr lang="zh-CN" sz="1300">
                          <a:latin typeface="Arial" panose="020B0604020202020204" pitchFamily="34" charset="0"/>
                        </a:rPr>
                        <a:t>机控距离不超</a:t>
                      </a:r>
                      <a:r>
                        <a:rPr lang="zh-CN" altLang="en-US" sz="1300">
                          <a:latin typeface="Arial" panose="020B0604020202020204" pitchFamily="34" charset="0"/>
                        </a:rPr>
                        <a:t> </a:t>
                      </a:r>
                      <a:r>
                        <a:rPr lang="en-US" altLang="zh-CN" sz="1300">
                          <a:latin typeface="Arial" panose="020B0604020202020204" pitchFamily="34" charset="0"/>
                        </a:rPr>
                        <a:t>100m)</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490220">
                <a:tc vMerge="1">
                  <a:tcPr>
                    <a:lnL w="12700" cmpd="sng">
                      <a:solidFill>
                        <a:schemeClr val="tx1"/>
                      </a:solidFill>
                      <a:prstDash val="solid"/>
                    </a:lnL>
                    <a:lnR w="12700">
                      <a:solidFill>
                        <a:schemeClr val="tx1"/>
                      </a:solidFill>
                      <a:prstDash val="solid"/>
                    </a:lnR>
                    <a:lnB w="12700" cmpd="sng">
                      <a:solidFill>
                        <a:schemeClr val="tx1"/>
                      </a:solidFill>
                      <a:prstDash val="solid"/>
                    </a:lnB>
                  </a:tcPr>
                </a:tc>
                <a:tc>
                  <a:txBody>
                    <a:bodyPr/>
                    <a:p>
                      <a:pPr indent="0" algn="ctr" eaLnBrk="0" fontAlgn="base">
                        <a:lnSpc>
                          <a:spcPct val="120000"/>
                        </a:lnSpc>
                        <a:spcBef>
                          <a:spcPts val="0"/>
                        </a:spcBef>
                        <a:spcAft>
                          <a:spcPct val="0"/>
                        </a:spcAft>
                      </a:pPr>
                      <a:r>
                        <a:rPr lang="zh-CN" sz="1300">
                          <a:latin typeface="Arial" panose="020B0604020202020204" pitchFamily="34" charset="0"/>
                        </a:rPr>
                        <a:t>传输链路</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en-US" altLang="zh-CN" sz="1300">
                          <a:latin typeface="Arial" panose="020B0604020202020204" pitchFamily="34" charset="0"/>
                        </a:rPr>
                        <a:t>2.4G </a:t>
                      </a:r>
                      <a:r>
                        <a:rPr lang="zh-CN" sz="1300">
                          <a:latin typeface="Arial" panose="020B0604020202020204" pitchFamily="34" charset="0"/>
                        </a:rPr>
                        <a:t>三合一传输链路</a:t>
                      </a:r>
                      <a:endParaRPr lang="zh-CN" sz="1300">
                        <a:latin typeface="Arial" panose="020B0604020202020204" pitchFamily="34" charset="0"/>
                      </a:endParaRPr>
                    </a:p>
                    <a:p>
                      <a:pPr indent="0" algn="ctr" eaLnBrk="0" fontAlgn="base">
                        <a:lnSpc>
                          <a:spcPct val="120000"/>
                        </a:lnSpc>
                        <a:spcBef>
                          <a:spcPts val="0"/>
                        </a:spcBef>
                        <a:spcAft>
                          <a:spcPct val="0"/>
                        </a:spcAft>
                      </a:pPr>
                      <a:r>
                        <a:rPr lang="en-US" altLang="zh-CN" sz="1300">
                          <a:latin typeface="Arial" panose="020B0604020202020204" pitchFamily="34" charset="0"/>
                        </a:rPr>
                        <a:t>(</a:t>
                      </a:r>
                      <a:r>
                        <a:rPr lang="zh-CN" sz="1300">
                          <a:latin typeface="Arial" panose="020B0604020202020204" pitchFamily="34" charset="0"/>
                        </a:rPr>
                        <a:t>数传</a:t>
                      </a:r>
                      <a:r>
                        <a:rPr lang="en-US" altLang="zh-CN" sz="1300">
                          <a:latin typeface="Arial" panose="020B0604020202020204" pitchFamily="34" charset="0"/>
                        </a:rPr>
                        <a:t>+ </a:t>
                      </a:r>
                      <a:r>
                        <a:rPr lang="zh-CN" sz="1300">
                          <a:latin typeface="Arial" panose="020B0604020202020204" pitchFamily="34" charset="0"/>
                        </a:rPr>
                        <a:t>图传</a:t>
                      </a:r>
                      <a:r>
                        <a:rPr lang="en-US" altLang="zh-CN" sz="1300">
                          <a:latin typeface="Arial" panose="020B0604020202020204" pitchFamily="34" charset="0"/>
                        </a:rPr>
                        <a:t>+</a:t>
                      </a:r>
                      <a:r>
                        <a:rPr lang="zh-CN" sz="1300">
                          <a:latin typeface="Arial" panose="020B0604020202020204" pitchFamily="34" charset="0"/>
                        </a:rPr>
                        <a:t>遥控</a:t>
                      </a:r>
                      <a:r>
                        <a:rPr lang="en-US" altLang="zh-CN" sz="1300">
                          <a:latin typeface="Arial" panose="020B0604020202020204" pitchFamily="34" charset="0"/>
                        </a:rPr>
                        <a:t>)</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51460">
                <a:tc rowSpan="5">
                  <a:txBody>
                    <a:bodyPr/>
                    <a:p>
                      <a:pPr indent="0" algn="ctr" eaLnBrk="0" fontAlgn="base">
                        <a:lnSpc>
                          <a:spcPct val="120000"/>
                        </a:lnSpc>
                        <a:spcBef>
                          <a:spcPts val="0"/>
                        </a:spcBef>
                        <a:spcAft>
                          <a:spcPct val="0"/>
                        </a:spcAft>
                      </a:pPr>
                      <a:r>
                        <a:rPr lang="zh-CN" sz="1300">
                          <a:latin typeface="Arial" panose="020B0604020202020204" pitchFamily="34" charset="0"/>
                        </a:rPr>
                        <a:t>功能参数</a:t>
                      </a:r>
                      <a:endParaRPr lang="zh-CN" sz="1300">
                        <a:latin typeface="Arial" panose="020B0604020202020204" pitchFamily="34" charset="0"/>
                      </a:endParaRPr>
                    </a:p>
                  </a:txBody>
                  <a:tcPr marL="25400" marR="25400" marT="6350" marB="6350"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zh-CN" sz="1300">
                          <a:latin typeface="Arial" panose="020B0604020202020204" pitchFamily="34" charset="0"/>
                        </a:rPr>
                        <a:t>自主避障</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zh-CN" sz="1300">
                          <a:latin typeface="Arial" panose="020B0604020202020204" pitchFamily="34" charset="0"/>
                        </a:rPr>
                        <a:t>有</a:t>
                      </a:r>
                      <a:r>
                        <a:rPr lang="en-US" altLang="zh-CN" sz="1300">
                          <a:latin typeface="Arial" panose="020B0604020202020204" pitchFamily="34" charset="0"/>
                        </a:rPr>
                        <a:t>*</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51460">
                <a:tc vMerge="1">
                  <a:tcPr>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自主巡航</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zh-CN" sz="1300">
                          <a:latin typeface="Arial" panose="020B0604020202020204" pitchFamily="34" charset="0"/>
                        </a:rPr>
                        <a:t>有</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51460">
                <a:tc vMerge="1">
                  <a:tcPr>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一键返航</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zh-CN" sz="1300">
                          <a:latin typeface="Arial" panose="020B0604020202020204" pitchFamily="34" charset="0"/>
                        </a:rPr>
                        <a:t>有</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51460">
                <a:tc vMerge="1">
                  <a:tcPr>
                    <a:lnL w="12700" cmpd="sng">
                      <a:solidFill>
                        <a:schemeClr val="tx1"/>
                      </a:solidFill>
                      <a:prstDash val="solid"/>
                    </a:lnL>
                    <a:lnR w="12700">
                      <a:solidFill>
                        <a:schemeClr val="tx1"/>
                      </a:solidFill>
                      <a:prstDash val="solid"/>
                    </a:lnR>
                  </a:tcPr>
                </a:tc>
                <a:tc>
                  <a:txBody>
                    <a:bodyPr/>
                    <a:p>
                      <a:pPr indent="0" algn="ctr" eaLnBrk="0" fontAlgn="base">
                        <a:lnSpc>
                          <a:spcPct val="120000"/>
                        </a:lnSpc>
                        <a:spcBef>
                          <a:spcPts val="0"/>
                        </a:spcBef>
                        <a:spcAft>
                          <a:spcPct val="0"/>
                        </a:spcAft>
                      </a:pPr>
                      <a:r>
                        <a:rPr lang="zh-CN" sz="1300">
                          <a:latin typeface="Arial" panose="020B0604020202020204" pitchFamily="34" charset="0"/>
                        </a:rPr>
                        <a:t>室内定点悬停</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zh-CN" sz="1300">
                          <a:latin typeface="Arial" panose="020B0604020202020204" pitchFamily="34" charset="0"/>
                        </a:rPr>
                        <a:t>有</a:t>
                      </a:r>
                      <a:r>
                        <a:rPr lang="en-US" altLang="zh-CN" sz="1300">
                          <a:latin typeface="Arial" panose="020B0604020202020204" pitchFamily="34" charset="0"/>
                        </a:rPr>
                        <a:t>*</a:t>
                      </a:r>
                      <a:endParaRPr lang="en-US" alt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51460">
                <a:tc vMerge="1">
                  <a:tcPr>
                    <a:lnL w="12700" cmpd="sng">
                      <a:solidFill>
                        <a:schemeClr val="tx1"/>
                      </a:solidFill>
                      <a:prstDash val="solid"/>
                    </a:lnL>
                    <a:lnR w="12700">
                      <a:solidFill>
                        <a:schemeClr val="tx1"/>
                      </a:solidFill>
                      <a:prstDash val="solid"/>
                    </a:lnR>
                    <a:lnB w="12700" cmpd="sng">
                      <a:solidFill>
                        <a:schemeClr val="tx1"/>
                      </a:solidFill>
                      <a:prstDash val="solid"/>
                    </a:lnB>
                  </a:tcPr>
                </a:tc>
                <a:tc>
                  <a:txBody>
                    <a:bodyPr/>
                    <a:p>
                      <a:pPr indent="0" algn="ctr" eaLnBrk="0" fontAlgn="base">
                        <a:lnSpc>
                          <a:spcPct val="120000"/>
                        </a:lnSpc>
                        <a:spcBef>
                          <a:spcPts val="0"/>
                        </a:spcBef>
                        <a:spcAft>
                          <a:spcPct val="0"/>
                        </a:spcAft>
                      </a:pPr>
                      <a:r>
                        <a:rPr lang="zh-CN" sz="1300">
                          <a:latin typeface="Arial" panose="020B0604020202020204" pitchFamily="34" charset="0"/>
                        </a:rPr>
                        <a:t>室外定点悬停</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indent="0" algn="ctr" eaLnBrk="0" fontAlgn="base">
                        <a:lnSpc>
                          <a:spcPct val="120000"/>
                        </a:lnSpc>
                        <a:spcBef>
                          <a:spcPts val="0"/>
                        </a:spcBef>
                        <a:spcAft>
                          <a:spcPct val="0"/>
                        </a:spcAft>
                      </a:pPr>
                      <a:r>
                        <a:rPr lang="zh-CN" sz="1300">
                          <a:latin typeface="Arial" panose="020B0604020202020204" pitchFamily="34" charset="0"/>
                        </a:rPr>
                        <a:t>有</a:t>
                      </a:r>
                      <a:endParaRPr lang="zh-CN" sz="1300">
                        <a:latin typeface="Arial" panose="020B0604020202020204" pitchFamily="34" charset="0"/>
                      </a:endParaRPr>
                    </a:p>
                  </a:txBody>
                  <a:tcPr marL="25400" marR="25400" marT="6350" marB="6350" anchor="ctr" anchorCtr="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21" name="图片 20"/>
          <p:cNvPicPr>
            <a:picLocks noChangeAspect="1"/>
          </p:cNvPicPr>
          <p:nvPr/>
        </p:nvPicPr>
        <p:blipFill>
          <a:blip r:embed="rId19"/>
          <a:stretch>
            <a:fillRect/>
          </a:stretch>
        </p:blipFill>
        <p:spPr>
          <a:xfrm>
            <a:off x="10526395" y="13970"/>
            <a:ext cx="1665605" cy="464185"/>
          </a:xfrm>
          <a:prstGeom prst="rect">
            <a:avLst/>
          </a:prstGeom>
        </p:spPr>
      </p:pic>
    </p:spTree>
    <p:custDataLst>
      <p:tags r:id="rId20"/>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p:cNvSpPr/>
          <p:nvPr>
            <p:custDataLst>
              <p:tags r:id="rId1"/>
            </p:custDataLst>
          </p:nvPr>
        </p:nvSpPr>
        <p:spPr>
          <a:xfrm flipH="1">
            <a:off x="8953500" y="3619500"/>
            <a:ext cx="3238500" cy="3238500"/>
          </a:xfrm>
          <a:prstGeom prst="rtTriangle">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圆角矩形 12"/>
          <p:cNvSpPr/>
          <p:nvPr>
            <p:custDataLst>
              <p:tags r:id="rId2"/>
            </p:custDataLst>
          </p:nvPr>
        </p:nvSpPr>
        <p:spPr>
          <a:xfrm>
            <a:off x="552768" y="583248"/>
            <a:ext cx="11086465" cy="5691505"/>
          </a:xfrm>
          <a:prstGeom prst="roundRect">
            <a:avLst>
              <a:gd name="adj" fmla="val 3025"/>
            </a:avLst>
          </a:prstGeom>
          <a:solidFill>
            <a:srgbClr val="FFFFFF"/>
          </a:solidFill>
          <a:ln>
            <a:noFill/>
          </a:ln>
          <a:effectLst>
            <a:outerShdw blurRad="342900" dist="38100" dir="5400000" algn="t" rotWithShape="0">
              <a:schemeClr val="accent1">
                <a:alpha val="32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标题 16"/>
          <p:cNvSpPr>
            <a:spLocks noGrp="1"/>
          </p:cNvSpPr>
          <p:nvPr>
            <p:ph type="title"/>
            <p:custDataLst>
              <p:tags r:id="rId3"/>
            </p:custDataLst>
          </p:nvPr>
        </p:nvSpPr>
        <p:spPr>
          <a:xfrm>
            <a:off x="1052830" y="811530"/>
            <a:ext cx="10087610" cy="763270"/>
          </a:xfrm>
        </p:spPr>
        <p:txBody>
          <a:bodyPr/>
          <a:lstStyle/>
          <a:p>
            <a:r>
              <a:rPr lang="zh-CN" altLang="en-US">
                <a:solidFill>
                  <a:schemeClr val="tx1"/>
                </a:solidFill>
                <a:effectLst/>
                <a:latin typeface="黑体" panose="02010609060101010101" charset="-122"/>
                <a:ea typeface="黑体" panose="02010609060101010101" charset="-122"/>
                <a:cs typeface="BankGothic Md BT" panose="020B0807020203060204" charset="0"/>
                <a:sym typeface="+mn-ea"/>
              </a:rPr>
              <a:t>配件清单</a:t>
            </a:r>
            <a:endParaRPr lang="zh-CN" altLang="en-US">
              <a:solidFill>
                <a:srgbClr val="000000"/>
              </a:solidFill>
              <a:sym typeface="+mn-ea"/>
            </a:endParaRPr>
          </a:p>
        </p:txBody>
      </p:sp>
      <p:graphicFrame>
        <p:nvGraphicFramePr>
          <p:cNvPr id="4" name="表格 3"/>
          <p:cNvGraphicFramePr/>
          <p:nvPr/>
        </p:nvGraphicFramePr>
        <p:xfrm>
          <a:off x="1050925" y="1575435"/>
          <a:ext cx="10090150" cy="4262755"/>
        </p:xfrm>
        <a:graphic>
          <a:graphicData uri="http://schemas.openxmlformats.org/drawingml/2006/table">
            <a:tbl>
              <a:tblPr firstRow="1" bandRow="1">
                <a:tableStyleId>{5C22544A-7EE6-4342-B048-85BDC9FD1C3A}</a:tableStyleId>
              </a:tblPr>
              <a:tblGrid>
                <a:gridCol w="1715770"/>
                <a:gridCol w="2445385"/>
                <a:gridCol w="2543810"/>
                <a:gridCol w="3385185"/>
              </a:tblGrid>
              <a:tr h="279400">
                <a:tc>
                  <a:txBody>
                    <a:bodyPr/>
                    <a:p>
                      <a:pPr marL="0" indent="0" algn="ctr">
                        <a:lnSpc>
                          <a:spcPct val="120000"/>
                        </a:lnSpc>
                        <a:spcBef>
                          <a:spcPts val="0"/>
                        </a:spcBef>
                        <a:spcAft>
                          <a:spcPts val="0"/>
                        </a:spcAft>
                      </a:pPr>
                      <a:r>
                        <a:rPr lang="zh-CN" sz="1800" b="1" spc="60">
                          <a:latin typeface="微软雅黑" panose="020B0503020204020204" charset="-122"/>
                          <a:ea typeface="微软雅黑" panose="020B0503020204020204" charset="-122"/>
                        </a:rPr>
                        <a:t>类别</a:t>
                      </a:r>
                      <a:endParaRPr lang="zh-CN" sz="1800" b="1"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sz="1800" b="1" spc="60">
                          <a:latin typeface="微软雅黑" panose="020B0503020204020204" charset="-122"/>
                          <a:ea typeface="微软雅黑" panose="020B0503020204020204" charset="-122"/>
                        </a:rPr>
                        <a:t>配件名称</a:t>
                      </a:r>
                      <a:endParaRPr lang="zh-CN" sz="1800" b="1"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sz="1800" b="1" spc="60">
                          <a:latin typeface="微软雅黑" panose="020B0503020204020204" charset="-122"/>
                          <a:ea typeface="微软雅黑" panose="020B0503020204020204" charset="-122"/>
                        </a:rPr>
                        <a:t>数量</a:t>
                      </a:r>
                      <a:endParaRPr lang="zh-CN" sz="1800" b="1"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sz="1800" b="1" spc="60">
                          <a:latin typeface="微软雅黑" panose="020B0503020204020204" charset="-122"/>
                          <a:ea typeface="微软雅黑" panose="020B0503020204020204" charset="-122"/>
                        </a:rPr>
                        <a:t>功能说明</a:t>
                      </a:r>
                      <a:endParaRPr lang="zh-CN" sz="1800" b="1" spc="60">
                        <a:latin typeface="微软雅黑" panose="020B0503020204020204" charset="-122"/>
                        <a:ea typeface="微软雅黑" panose="020B0503020204020204" charset="-122"/>
                      </a:endParaRPr>
                    </a:p>
                  </a:txBody>
                  <a:tcPr marL="25400" marR="25400" marT="25400" marB="25400" anchor="ctr" anchorCtr="0"/>
                </a:tc>
              </a:tr>
              <a:tr h="654050">
                <a:tc rowSpan="2">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核心设备</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飞行器</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en-US" altLang="zh-CN" sz="1200" b="0" spc="60">
                          <a:latin typeface="微软雅黑" panose="020B0503020204020204" charset="-122"/>
                          <a:ea typeface="微软雅黑" panose="020B0503020204020204" charset="-122"/>
                          <a:cs typeface="微软雅黑" panose="020B0503020204020204" charset="-122"/>
                        </a:rPr>
                        <a:t>1 </a:t>
                      </a:r>
                      <a:r>
                        <a:rPr lang="zh-CN" sz="1200" b="0" spc="60">
                          <a:latin typeface="微软雅黑" panose="020B0503020204020204" charset="-122"/>
                          <a:ea typeface="微软雅黑" panose="020B0503020204020204" charset="-122"/>
                          <a:cs typeface="微软雅黑" panose="020B0503020204020204" charset="-122"/>
                        </a:rPr>
                        <a:t>台</a:t>
                      </a:r>
                      <a:endParaRPr lang="zh-CN"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altLang="en-US" sz="1200" b="0" spc="60">
                          <a:latin typeface="微软雅黑" panose="020B0503020204020204" charset="-122"/>
                          <a:ea typeface="微软雅黑" panose="020B0503020204020204" charset="-122"/>
                        </a:rPr>
                        <a:t>含摄像头、传输模块、动力系统，实现飞行、拍摄、数据传输核心功能</a:t>
                      </a:r>
                      <a:endParaRPr lang="zh-CN" altLang="en-US" sz="1200" b="0" spc="60">
                        <a:latin typeface="微软雅黑" panose="020B0503020204020204" charset="-122"/>
                        <a:ea typeface="微软雅黑" panose="020B0503020204020204" charset="-122"/>
                      </a:endParaRPr>
                    </a:p>
                  </a:txBody>
                  <a:tcPr marL="25400" marR="25400" marT="25400" marB="25400" anchor="ctr" anchorCtr="0"/>
                </a:tc>
              </a:tr>
              <a:tr h="653415">
                <a:tc vMerge="1">
                  <a:tcPr/>
                </a:tc>
                <a:tc>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专用遥控器</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en-US" altLang="zh-CN" sz="1200" b="0" spc="60">
                          <a:latin typeface="微软雅黑" panose="020B0503020204020204" charset="-122"/>
                          <a:ea typeface="微软雅黑" panose="020B0503020204020204" charset="-122"/>
                          <a:cs typeface="微软雅黑" panose="020B0503020204020204" charset="-122"/>
                        </a:rPr>
                        <a:t>1 </a:t>
                      </a:r>
                      <a:r>
                        <a:rPr lang="zh-CN" sz="1200" b="0" spc="60">
                          <a:latin typeface="微软雅黑" panose="020B0503020204020204" charset="-122"/>
                          <a:ea typeface="微软雅黑" panose="020B0503020204020204" charset="-122"/>
                          <a:cs typeface="微软雅黑" panose="020B0503020204020204" charset="-122"/>
                        </a:rPr>
                        <a:t>台</a:t>
                      </a:r>
                      <a:endParaRPr lang="zh-CN"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altLang="en-US" sz="1200" b="0" spc="60">
                          <a:latin typeface="微软雅黑" panose="020B0503020204020204" charset="-122"/>
                          <a:ea typeface="微软雅黑" panose="020B0503020204020204" charset="-122"/>
                          <a:cs typeface="微软雅黑" panose="020B0503020204020204" charset="-122"/>
                        </a:rPr>
                        <a:t>用于</a:t>
                      </a:r>
                      <a:r>
                        <a:rPr lang="en-US" altLang="zh-CN" sz="1200" b="0" spc="60">
                          <a:latin typeface="微软雅黑" panose="020B0503020204020204" charset="-122"/>
                          <a:ea typeface="微软雅黑" panose="020B0503020204020204" charset="-122"/>
                          <a:cs typeface="微软雅黑" panose="020B0503020204020204" charset="-122"/>
                        </a:rPr>
                        <a:t> </a:t>
                      </a:r>
                      <a:r>
                        <a:rPr lang="zh-CN" altLang="en-US" sz="1200" b="0" spc="60">
                          <a:latin typeface="微软雅黑" panose="020B0503020204020204" charset="-122"/>
                          <a:ea typeface="微软雅黑" panose="020B0503020204020204" charset="-122"/>
                          <a:cs typeface="微软雅黑" panose="020B0503020204020204" charset="-122"/>
                        </a:rPr>
                        <a:t>操控无人机飞行、切换功能（拍照</a:t>
                      </a:r>
                      <a:r>
                        <a:rPr lang="en-US" altLang="zh-CN" sz="1200" b="0" spc="60">
                          <a:latin typeface="微软雅黑" panose="020B0503020204020204" charset="-122"/>
                          <a:ea typeface="微软雅黑" panose="020B0503020204020204" charset="-122"/>
                          <a:cs typeface="微软雅黑" panose="020B0503020204020204" charset="-122"/>
                        </a:rPr>
                        <a:t> /</a:t>
                      </a:r>
                      <a:r>
                        <a:rPr lang="zh-CN" altLang="en-US" sz="1200" b="0" spc="60">
                          <a:latin typeface="微软雅黑" panose="020B0503020204020204" charset="-122"/>
                          <a:ea typeface="微软雅黑" panose="020B0503020204020204" charset="-122"/>
                          <a:cs typeface="微软雅黑" panose="020B0503020204020204" charset="-122"/>
                        </a:rPr>
                        <a:t>录像）、查看实时图传、接收低电提醒</a:t>
                      </a:r>
                      <a:endParaRPr lang="zh-CN" altLang="en-US"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r>
              <a:tr h="356870">
                <a:tc rowSpan="2">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备用配件</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备用螺旋桨</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en-US" altLang="zh-CN" sz="1200" b="0" spc="60">
                          <a:latin typeface="微软雅黑" panose="020B0503020204020204" charset="-122"/>
                          <a:ea typeface="微软雅黑" panose="020B0503020204020204" charset="-122"/>
                          <a:cs typeface="微软雅黑" panose="020B0503020204020204" charset="-122"/>
                        </a:rPr>
                        <a:t>4 </a:t>
                      </a:r>
                      <a:r>
                        <a:rPr lang="zh-CN" sz="1200" b="0" spc="60">
                          <a:latin typeface="微软雅黑" panose="020B0503020204020204" charset="-122"/>
                          <a:ea typeface="微软雅黑" panose="020B0503020204020204" charset="-122"/>
                          <a:cs typeface="微软雅黑" panose="020B0503020204020204" charset="-122"/>
                        </a:rPr>
                        <a:t>片</a:t>
                      </a:r>
                      <a:endParaRPr lang="zh-CN"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altLang="en-US" sz="1200" b="0" spc="60">
                          <a:latin typeface="微软雅黑" panose="020B0503020204020204" charset="-122"/>
                          <a:ea typeface="微软雅黑" panose="020B0503020204020204" charset="-122"/>
                          <a:cs typeface="微软雅黑" panose="020B0503020204020204" charset="-122"/>
                        </a:rPr>
                        <a:t>替换损坏的主螺旋桨，确保飞行连续性</a:t>
                      </a:r>
                      <a:endParaRPr lang="zh-CN" altLang="en-US"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r>
              <a:tr h="504190">
                <a:tc vMerge="1">
                  <a:tcPr/>
                </a:tc>
                <a:tc>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备用尾桨</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en-US" sz="1200" b="0" spc="60">
                          <a:latin typeface="微软雅黑" panose="020B0503020204020204" charset="-122"/>
                          <a:ea typeface="微软雅黑" panose="020B0503020204020204" charset="-122"/>
                          <a:cs typeface="微软雅黑" panose="020B0503020204020204" charset="-122"/>
                        </a:rPr>
                        <a:t>1</a:t>
                      </a:r>
                      <a:r>
                        <a:rPr lang="zh-CN" altLang="en-US" sz="1200" b="0" spc="60">
                          <a:latin typeface="微软雅黑" panose="020B0503020204020204" charset="-122"/>
                          <a:ea typeface="微软雅黑" panose="020B0503020204020204" charset="-122"/>
                          <a:cs typeface="微软雅黑" panose="020B0503020204020204" charset="-122"/>
                        </a:rPr>
                        <a:t>套</a:t>
                      </a:r>
                      <a:endParaRPr lang="zh-CN" altLang="en-US"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altLang="en-US" sz="1200" b="0" spc="60">
                          <a:latin typeface="微软雅黑" panose="020B0503020204020204" charset="-122"/>
                          <a:ea typeface="微软雅黑" panose="020B0503020204020204" charset="-122"/>
                          <a:cs typeface="微软雅黑" panose="020B0503020204020204" charset="-122"/>
                        </a:rPr>
                        <a:t>替换损坏的尾螺旋桨，确保飞行姿态稳定</a:t>
                      </a:r>
                      <a:endParaRPr lang="zh-CN" altLang="en-US"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r>
              <a:tr h="654050">
                <a:tc rowSpan="3">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充电与收纳</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充电器及电源线</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en-US" altLang="zh-CN" sz="1200" b="0" spc="60">
                          <a:latin typeface="微软雅黑" panose="020B0503020204020204" charset="-122"/>
                          <a:ea typeface="微软雅黑" panose="020B0503020204020204" charset="-122"/>
                          <a:cs typeface="微软雅黑" panose="020B0503020204020204" charset="-122"/>
                        </a:rPr>
                        <a:t>1 </a:t>
                      </a:r>
                      <a:r>
                        <a:rPr lang="zh-CN" sz="1200" b="0" spc="60">
                          <a:latin typeface="微软雅黑" panose="020B0503020204020204" charset="-122"/>
                          <a:ea typeface="微软雅黑" panose="020B0503020204020204" charset="-122"/>
                          <a:cs typeface="微软雅黑" panose="020B0503020204020204" charset="-122"/>
                        </a:rPr>
                        <a:t>根</a:t>
                      </a:r>
                      <a:endParaRPr lang="zh-CN"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altLang="en-US" sz="1200" b="0" spc="60">
                          <a:latin typeface="微软雅黑" panose="020B0503020204020204" charset="-122"/>
                          <a:ea typeface="微软雅黑" panose="020B0503020204020204" charset="-122"/>
                          <a:cs typeface="微软雅黑" panose="020B0503020204020204" charset="-122"/>
                        </a:rPr>
                        <a:t>用于为飞机锂电池充电，支持标准市电接入（如</a:t>
                      </a:r>
                      <a:r>
                        <a:rPr lang="en-US" altLang="zh-CN" sz="1200" b="0" spc="60">
                          <a:latin typeface="微软雅黑" panose="020B0503020204020204" charset="-122"/>
                          <a:ea typeface="微软雅黑" panose="020B0503020204020204" charset="-122"/>
                          <a:cs typeface="微软雅黑" panose="020B0503020204020204" charset="-122"/>
                        </a:rPr>
                        <a:t> 220V </a:t>
                      </a:r>
                      <a:r>
                        <a:rPr lang="zh-CN" altLang="en-US" sz="1200" b="0" spc="60">
                          <a:latin typeface="微软雅黑" panose="020B0503020204020204" charset="-122"/>
                          <a:ea typeface="微软雅黑" panose="020B0503020204020204" charset="-122"/>
                          <a:cs typeface="微软雅黑" panose="020B0503020204020204" charset="-122"/>
                        </a:rPr>
                        <a:t>民用电源）</a:t>
                      </a:r>
                      <a:endParaRPr lang="zh-CN" altLang="en-US"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r>
              <a:tr h="506730">
                <a:tc vMerge="1">
                  <a:tcPr/>
                </a:tc>
                <a:tc>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收纳包</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en-US" altLang="zh-CN" sz="1200" b="0" spc="60">
                          <a:latin typeface="微软雅黑" panose="020B0503020204020204" charset="-122"/>
                          <a:ea typeface="微软雅黑" panose="020B0503020204020204" charset="-122"/>
                          <a:cs typeface="微软雅黑" panose="020B0503020204020204" charset="-122"/>
                        </a:rPr>
                        <a:t>1 </a:t>
                      </a:r>
                      <a:r>
                        <a:rPr lang="zh-CN" sz="1200" b="0" spc="60">
                          <a:latin typeface="微软雅黑" panose="020B0503020204020204" charset="-122"/>
                          <a:ea typeface="微软雅黑" panose="020B0503020204020204" charset="-122"/>
                          <a:cs typeface="微软雅黑" panose="020B0503020204020204" charset="-122"/>
                        </a:rPr>
                        <a:t>个</a:t>
                      </a:r>
                      <a:endParaRPr lang="zh-CN"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altLang="en-US" sz="1200" b="0" spc="60">
                          <a:latin typeface="微软雅黑" panose="020B0503020204020204" charset="-122"/>
                          <a:ea typeface="微软雅黑" panose="020B0503020204020204" charset="-122"/>
                        </a:rPr>
                        <a:t>便携存储无人机与配件，具备基础防尘、防摔保护，便于携带</a:t>
                      </a:r>
                      <a:endParaRPr lang="zh-CN" altLang="en-US" sz="1200" b="0" spc="60">
                        <a:latin typeface="微软雅黑" panose="020B0503020204020204" charset="-122"/>
                        <a:ea typeface="微软雅黑" panose="020B0503020204020204" charset="-122"/>
                      </a:endParaRPr>
                    </a:p>
                  </a:txBody>
                  <a:tcPr marL="25400" marR="25400" marT="25400" marB="25400" anchor="ctr" anchorCtr="0"/>
                </a:tc>
              </a:tr>
              <a:tr h="654050">
                <a:tc vMerge="1">
                  <a:tcPr marL="254000" marR="254000" marT="177800" marB="177800" anchor="ctr" anchorCtr="0"/>
                </a:tc>
                <a:tc>
                  <a:txBody>
                    <a:bodyPr/>
                    <a:p>
                      <a:pPr marL="0" indent="0" algn="ctr">
                        <a:lnSpc>
                          <a:spcPct val="120000"/>
                        </a:lnSpc>
                        <a:spcBef>
                          <a:spcPts val="0"/>
                        </a:spcBef>
                        <a:spcAft>
                          <a:spcPts val="0"/>
                        </a:spcAft>
                      </a:pPr>
                      <a:r>
                        <a:rPr lang="zh-CN" sz="1200" b="0" spc="60">
                          <a:latin typeface="微软雅黑" panose="020B0503020204020204" charset="-122"/>
                          <a:ea typeface="微软雅黑" panose="020B0503020204020204" charset="-122"/>
                        </a:rPr>
                        <a:t>飞机锂电池</a:t>
                      </a:r>
                      <a:endParaRPr lang="zh-CN" sz="1200" b="0" spc="60">
                        <a:latin typeface="微软雅黑" panose="020B0503020204020204" charset="-122"/>
                        <a:ea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en-US" altLang="zh-CN" sz="1200" b="0" spc="60">
                          <a:latin typeface="微软雅黑" panose="020B0503020204020204" charset="-122"/>
                          <a:ea typeface="微软雅黑" panose="020B0503020204020204" charset="-122"/>
                          <a:cs typeface="微软雅黑" panose="020B0503020204020204" charset="-122"/>
                        </a:rPr>
                        <a:t>1 </a:t>
                      </a:r>
                      <a:r>
                        <a:rPr lang="zh-CN" altLang="en-US" sz="1200" b="0" spc="60">
                          <a:latin typeface="微软雅黑" panose="020B0503020204020204" charset="-122"/>
                          <a:ea typeface="微软雅黑" panose="020B0503020204020204" charset="-122"/>
                          <a:cs typeface="微软雅黑" panose="020B0503020204020204" charset="-122"/>
                        </a:rPr>
                        <a:t>块（含机身自带）</a:t>
                      </a:r>
                      <a:endParaRPr lang="zh-CN" altLang="en-US"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c>
                  <a:txBody>
                    <a:bodyPr/>
                    <a:p>
                      <a:pPr marL="0" indent="0" algn="ctr">
                        <a:lnSpc>
                          <a:spcPct val="120000"/>
                        </a:lnSpc>
                        <a:spcBef>
                          <a:spcPts val="0"/>
                        </a:spcBef>
                        <a:spcAft>
                          <a:spcPts val="0"/>
                        </a:spcAft>
                      </a:pPr>
                      <a:r>
                        <a:rPr lang="zh-CN" altLang="en-US" sz="1200" b="0" spc="60">
                          <a:latin typeface="微软雅黑" panose="020B0503020204020204" charset="-122"/>
                          <a:ea typeface="微软雅黑" panose="020B0503020204020204" charset="-122"/>
                          <a:cs typeface="微软雅黑" panose="020B0503020204020204" charset="-122"/>
                        </a:rPr>
                        <a:t>用于为飞机锂电池充电，支持标准市电接入（如</a:t>
                      </a:r>
                      <a:r>
                        <a:rPr lang="en-US" altLang="zh-CN" sz="1200" b="0" spc="60">
                          <a:latin typeface="微软雅黑" panose="020B0503020204020204" charset="-122"/>
                          <a:ea typeface="微软雅黑" panose="020B0503020204020204" charset="-122"/>
                          <a:cs typeface="微软雅黑" panose="020B0503020204020204" charset="-122"/>
                        </a:rPr>
                        <a:t> 220V </a:t>
                      </a:r>
                      <a:r>
                        <a:rPr lang="zh-CN" altLang="en-US" sz="1200" b="0" spc="60">
                          <a:latin typeface="微软雅黑" panose="020B0503020204020204" charset="-122"/>
                          <a:ea typeface="微软雅黑" panose="020B0503020204020204" charset="-122"/>
                          <a:cs typeface="微软雅黑" panose="020B0503020204020204" charset="-122"/>
                        </a:rPr>
                        <a:t>民用电源）</a:t>
                      </a:r>
                      <a:endParaRPr lang="zh-CN" altLang="en-US" sz="1200" b="0" spc="60">
                        <a:latin typeface="微软雅黑" panose="020B0503020204020204" charset="-122"/>
                        <a:ea typeface="微软雅黑" panose="020B0503020204020204" charset="-122"/>
                        <a:cs typeface="微软雅黑" panose="020B0503020204020204" charset="-122"/>
                      </a:endParaRPr>
                    </a:p>
                  </a:txBody>
                  <a:tcPr marL="25400" marR="25400" marT="25400" marB="25400" anchor="ctr" anchorCtr="0"/>
                </a:tc>
              </a:tr>
            </a:tbl>
          </a:graphicData>
        </a:graphic>
      </p:graphicFrame>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5956300" cy="1322070"/>
          </a:xfrm>
          <a:prstGeom prst="rect">
            <a:avLst/>
          </a:prstGeom>
          <a:noFill/>
        </p:spPr>
        <p:txBody>
          <a:bodyPr wrap="square" rtlCol="0">
            <a:spAutoFit/>
            <a:scene3d>
              <a:camera prst="orthographicFront"/>
              <a:lightRig rig="threePt" dir="t"/>
            </a:scene3d>
          </a:bodyPr>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Coaxial multi-rotor UAV-FD-FW</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7" name="文本框 56"/>
          <p:cNvSpPr txBox="1"/>
          <p:nvPr/>
        </p:nvSpPr>
        <p:spPr>
          <a:xfrm>
            <a:off x="3874135" y="1072515"/>
            <a:ext cx="2389505"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飞弹无人机系列</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pic>
        <p:nvPicPr>
          <p:cNvPr id="4" name="图片 3"/>
          <p:cNvPicPr>
            <a:picLocks noChangeAspect="1"/>
          </p:cNvPicPr>
          <p:nvPr/>
        </p:nvPicPr>
        <p:blipFill>
          <a:blip r:embed="rId1"/>
          <a:stretch>
            <a:fillRect/>
          </a:stretch>
        </p:blipFill>
        <p:spPr>
          <a:xfrm>
            <a:off x="7376160" y="1072515"/>
            <a:ext cx="2612390" cy="2124075"/>
          </a:xfrm>
          <a:prstGeom prst="rect">
            <a:avLst/>
          </a:prstGeom>
        </p:spPr>
      </p:pic>
      <p:sp>
        <p:nvSpPr>
          <p:cNvPr id="10" name="文本框 5"/>
          <p:cNvSpPr txBox="1"/>
          <p:nvPr>
            <p:custDataLst>
              <p:tags r:id="rId2"/>
            </p:custDataLst>
          </p:nvPr>
        </p:nvSpPr>
        <p:spPr>
          <a:xfrm>
            <a:off x="1891665" y="4872990"/>
            <a:ext cx="674370"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一站式</a:t>
            </a:r>
            <a:endParaRPr lang="zh-CN" altLang="en-US" sz="1400" b="1" dirty="0">
              <a:solidFill>
                <a:srgbClr val="262626"/>
              </a:solidFill>
              <a:latin typeface="微软雅黑" panose="020B0503020204020204" charset="-122"/>
              <a:ea typeface="微软雅黑" panose="020B0503020204020204" charset="-122"/>
            </a:endParaRPr>
          </a:p>
        </p:txBody>
      </p:sp>
      <p:sp>
        <p:nvSpPr>
          <p:cNvPr id="11" name="文本框 8"/>
          <p:cNvSpPr txBox="1"/>
          <p:nvPr>
            <p:custDataLst>
              <p:tags r:id="rId3"/>
            </p:custDataLst>
          </p:nvPr>
        </p:nvSpPr>
        <p:spPr>
          <a:xfrm>
            <a:off x="2999105" y="4886325"/>
            <a:ext cx="721995"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可跟踪</a:t>
            </a:r>
            <a:endParaRPr lang="zh-CN" altLang="en-US" sz="1400" b="1" dirty="0">
              <a:solidFill>
                <a:srgbClr val="262626"/>
              </a:solidFill>
              <a:latin typeface="微软雅黑" panose="020B0503020204020204" charset="-122"/>
              <a:ea typeface="微软雅黑" panose="020B0503020204020204" charset="-122"/>
            </a:endParaRPr>
          </a:p>
        </p:txBody>
      </p:sp>
      <p:pic>
        <p:nvPicPr>
          <p:cNvPr id="12" name="图片 11" descr="组织结构"/>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4153535" y="4279265"/>
            <a:ext cx="603885" cy="607060"/>
          </a:xfrm>
          <a:prstGeom prst="rect">
            <a:avLst/>
          </a:prstGeom>
        </p:spPr>
      </p:pic>
      <p:sp>
        <p:nvSpPr>
          <p:cNvPr id="13" name="文本框 11"/>
          <p:cNvSpPr txBox="1"/>
          <p:nvPr>
            <p:custDataLst>
              <p:tags r:id="rId7"/>
            </p:custDataLst>
          </p:nvPr>
        </p:nvSpPr>
        <p:spPr>
          <a:xfrm>
            <a:off x="4112895" y="4895850"/>
            <a:ext cx="695960"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多异构</a:t>
            </a:r>
            <a:endParaRPr lang="zh-CN" altLang="en-US" sz="1400" b="1" dirty="0">
              <a:solidFill>
                <a:srgbClr val="262626"/>
              </a:solidFill>
              <a:latin typeface="微软雅黑" panose="020B0503020204020204" charset="-122"/>
              <a:ea typeface="微软雅黑" panose="020B0503020204020204" charset="-122"/>
            </a:endParaRPr>
          </a:p>
        </p:txBody>
      </p:sp>
      <p:pic>
        <p:nvPicPr>
          <p:cNvPr id="14" name="图片 13" descr="数字化"/>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1932305" y="5500370"/>
            <a:ext cx="546100" cy="548640"/>
          </a:xfrm>
          <a:prstGeom prst="rect">
            <a:avLst/>
          </a:prstGeom>
        </p:spPr>
      </p:pic>
      <p:sp>
        <p:nvSpPr>
          <p:cNvPr id="16" name="文本框 13"/>
          <p:cNvSpPr txBox="1"/>
          <p:nvPr>
            <p:custDataLst>
              <p:tags r:id="rId11"/>
            </p:custDataLst>
          </p:nvPr>
        </p:nvSpPr>
        <p:spPr>
          <a:xfrm>
            <a:off x="1874520" y="6085205"/>
            <a:ext cx="674370"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智能化</a:t>
            </a:r>
            <a:endParaRPr lang="zh-CN" altLang="en-US" sz="1400" b="1" dirty="0">
              <a:solidFill>
                <a:srgbClr val="262626"/>
              </a:solidFill>
              <a:latin typeface="微软雅黑" panose="020B0503020204020204" charset="-122"/>
              <a:ea typeface="微软雅黑" panose="020B0503020204020204" charset="-122"/>
            </a:endParaRPr>
          </a:p>
        </p:txBody>
      </p:sp>
      <p:pic>
        <p:nvPicPr>
          <p:cNvPr id="17" name="图片 16" descr="分割方形"/>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2908935" y="5458460"/>
            <a:ext cx="659130" cy="662940"/>
          </a:xfrm>
          <a:prstGeom prst="rect">
            <a:avLst/>
          </a:prstGeom>
        </p:spPr>
      </p:pic>
      <p:sp>
        <p:nvSpPr>
          <p:cNvPr id="18" name="文本框 18"/>
          <p:cNvSpPr txBox="1"/>
          <p:nvPr>
            <p:custDataLst>
              <p:tags r:id="rId15"/>
            </p:custDataLst>
          </p:nvPr>
        </p:nvSpPr>
        <p:spPr>
          <a:xfrm>
            <a:off x="3010535" y="6083935"/>
            <a:ext cx="710565"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模块化</a:t>
            </a:r>
            <a:endParaRPr lang="zh-CN" altLang="en-US" sz="1400" b="1" dirty="0">
              <a:solidFill>
                <a:srgbClr val="262626"/>
              </a:solidFill>
              <a:latin typeface="微软雅黑" panose="020B0503020204020204" charset="-122"/>
              <a:ea typeface="微软雅黑" panose="020B0503020204020204" charset="-122"/>
            </a:endParaRPr>
          </a:p>
        </p:txBody>
      </p:sp>
      <p:pic>
        <p:nvPicPr>
          <p:cNvPr id="19" name="图片 18" descr="胶囊"/>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4218305" y="5501005"/>
            <a:ext cx="521970" cy="525145"/>
          </a:xfrm>
          <a:prstGeom prst="rect">
            <a:avLst/>
          </a:prstGeom>
        </p:spPr>
      </p:pic>
      <p:sp>
        <p:nvSpPr>
          <p:cNvPr id="21" name="文本框 20"/>
          <p:cNvSpPr txBox="1"/>
          <p:nvPr>
            <p:custDataLst>
              <p:tags r:id="rId19"/>
            </p:custDataLst>
          </p:nvPr>
        </p:nvSpPr>
        <p:spPr>
          <a:xfrm>
            <a:off x="4131945" y="6085840"/>
            <a:ext cx="779145" cy="283845"/>
          </a:xfrm>
          <a:prstGeom prst="rect">
            <a:avLst/>
          </a:prstGeom>
          <a:noFill/>
          <a:ln w="9525">
            <a:noFill/>
          </a:ln>
        </p:spPr>
        <p:txBody>
          <a:bodyPr wrap="square" lIns="68580" tIns="34290" rIns="68580" bIns="34290" anchor="t" anchorCtr="0">
            <a:spAutoFit/>
          </a:bodyPr>
          <a:lstStyle/>
          <a:p>
            <a:r>
              <a:rPr lang="zh-CN" altLang="en-US" sz="1400" b="1" dirty="0">
                <a:solidFill>
                  <a:srgbClr val="262626"/>
                </a:solidFill>
                <a:latin typeface="微软雅黑" panose="020B0503020204020204" charset="-122"/>
                <a:ea typeface="微软雅黑" panose="020B0503020204020204" charset="-122"/>
              </a:rPr>
              <a:t>可回航</a:t>
            </a:r>
            <a:endParaRPr lang="zh-CN" altLang="en-US" sz="1400" b="1" dirty="0">
              <a:solidFill>
                <a:srgbClr val="262626"/>
              </a:solidFill>
              <a:latin typeface="微软雅黑" panose="020B0503020204020204" charset="-122"/>
              <a:ea typeface="微软雅黑" panose="020B0503020204020204" charset="-122"/>
            </a:endParaRPr>
          </a:p>
        </p:txBody>
      </p:sp>
      <p:pic>
        <p:nvPicPr>
          <p:cNvPr id="22" name="图片 21" descr="站点"/>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1932305" y="4325620"/>
            <a:ext cx="557530" cy="560705"/>
          </a:xfrm>
          <a:prstGeom prst="rect">
            <a:avLst/>
          </a:prstGeom>
        </p:spPr>
      </p:pic>
      <p:pic>
        <p:nvPicPr>
          <p:cNvPr id="23" name="图片 22" descr="人"/>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3070860" y="4288790"/>
            <a:ext cx="557530" cy="560705"/>
          </a:xfrm>
          <a:prstGeom prst="rect">
            <a:avLst/>
          </a:prstGeom>
        </p:spPr>
      </p:pic>
      <p:pic>
        <p:nvPicPr>
          <p:cNvPr id="24" name="图片 23"/>
          <p:cNvPicPr>
            <a:picLocks noChangeAspect="1"/>
          </p:cNvPicPr>
          <p:nvPr/>
        </p:nvPicPr>
        <p:blipFill>
          <a:blip r:embed="rId26"/>
          <a:stretch>
            <a:fillRect/>
          </a:stretch>
        </p:blipFill>
        <p:spPr>
          <a:xfrm>
            <a:off x="7376160" y="3780155"/>
            <a:ext cx="2545715" cy="2425700"/>
          </a:xfrm>
          <a:prstGeom prst="rect">
            <a:avLst/>
          </a:prstGeom>
        </p:spPr>
      </p:pic>
      <p:cxnSp>
        <p:nvCxnSpPr>
          <p:cNvPr id="25" name="直接连接符 24"/>
          <p:cNvCxnSpPr/>
          <p:nvPr/>
        </p:nvCxnSpPr>
        <p:spPr>
          <a:xfrm>
            <a:off x="433070" y="1737995"/>
            <a:ext cx="5504180" cy="0"/>
          </a:xfrm>
          <a:prstGeom prst="line">
            <a:avLst/>
          </a:prstGeom>
          <a:ln>
            <a:solidFill>
              <a:schemeClr val="tx1"/>
            </a:solidFill>
          </a:ln>
        </p:spPr>
        <p:style>
          <a:lnRef idx="3">
            <a:schemeClr val="accent1"/>
          </a:lnRef>
          <a:fillRef idx="0">
            <a:srgbClr val="FFFFFF"/>
          </a:fillRef>
          <a:effectRef idx="0">
            <a:srgbClr val="FFFFFF"/>
          </a:effectRef>
          <a:fontRef idx="minor">
            <a:schemeClr val="tx1"/>
          </a:fontRef>
        </p:style>
      </p:cxnSp>
      <p:sp>
        <p:nvSpPr>
          <p:cNvPr id="130" name="textbox 130"/>
          <p:cNvSpPr/>
          <p:nvPr/>
        </p:nvSpPr>
        <p:spPr>
          <a:xfrm>
            <a:off x="433070" y="1699895"/>
            <a:ext cx="6022975" cy="956310"/>
          </a:xfrm>
          <a:prstGeom prst="rect">
            <a:avLst/>
          </a:prstGeom>
          <a:noFill/>
          <a:ln w="0" cap="flat">
            <a:noFill/>
            <a:prstDash val="solid"/>
            <a:miter lim="0"/>
          </a:ln>
        </p:spPr>
        <p:txBody>
          <a:bodyPr vert="horz" wrap="square" lIns="0" tIns="0" rIns="0" bIns="0"/>
          <a:p>
            <a:pPr algn="l" rtl="0" eaLnBrk="0">
              <a:lnSpc>
                <a:spcPct val="88000"/>
              </a:lnSpc>
            </a:pPr>
            <a:endParaRPr sz="900" kern="0" spc="40" dirty="0">
              <a:solidFill>
                <a:srgbClr val="1F2329">
                  <a:alpha val="100000"/>
                </a:srgbClr>
              </a:solidFill>
              <a:latin typeface="黑体" panose="02010609060101010101" charset="-122"/>
              <a:ea typeface="黑体" panose="02010609060101010101" charset="-122"/>
              <a:cs typeface="黑体" panose="02010609060101010101" charset="-122"/>
            </a:endParaRPr>
          </a:p>
          <a:p>
            <a:pPr algn="l" rtl="0" eaLnBrk="0">
              <a:lnSpc>
                <a:spcPct val="88000"/>
              </a:lnSpc>
            </a:pPr>
            <a:r>
              <a:rPr sz="900" kern="0" spc="40" dirty="0">
                <a:solidFill>
                  <a:srgbClr val="1F2329">
                    <a:alpha val="100000"/>
                  </a:srgbClr>
                </a:solidFill>
                <a:latin typeface="黑体" panose="02010609060101010101" charset="-122"/>
                <a:ea typeface="黑体" panose="02010609060101010101" charset="-122"/>
                <a:cs typeface="黑体" panose="02010609060101010101" charset="-122"/>
              </a:rPr>
              <a:t>无人机蜂群系统具备强大的操控</a:t>
            </a:r>
            <a:r>
              <a:rPr sz="900" kern="0" spc="30" dirty="0">
                <a:solidFill>
                  <a:srgbClr val="1F2329">
                    <a:alpha val="100000"/>
                  </a:srgbClr>
                </a:solidFill>
                <a:latin typeface="黑体" panose="02010609060101010101" charset="-122"/>
                <a:ea typeface="黑体" panose="02010609060101010101" charset="-122"/>
                <a:cs typeface="黑体" panose="02010609060101010101" charset="-122"/>
              </a:rPr>
              <a:t>与编队能力</a:t>
            </a:r>
            <a:r>
              <a:rPr lang="en-US" sz="900" kern="0" spc="3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30" dirty="0">
                <a:solidFill>
                  <a:srgbClr val="1F2329">
                    <a:alpha val="100000"/>
                  </a:srgbClr>
                </a:solidFill>
                <a:latin typeface="黑体" panose="02010609060101010101" charset="-122"/>
                <a:ea typeface="黑体" panose="02010609060101010101" charset="-122"/>
                <a:cs typeface="黑体" panose="02010609060101010101" charset="-122"/>
              </a:rPr>
              <a:t>支持横</a:t>
            </a:r>
            <a:r>
              <a:rPr sz="900" kern="0" spc="70" dirty="0">
                <a:solidFill>
                  <a:srgbClr val="1F2329">
                    <a:alpha val="100000"/>
                  </a:srgbClr>
                </a:solidFill>
                <a:latin typeface="黑体" panose="02010609060101010101" charset="-122"/>
                <a:ea typeface="黑体" panose="02010609060101010101" charset="-122"/>
                <a:cs typeface="黑体" panose="02010609060101010101" charset="-122"/>
              </a:rPr>
              <a:t>队、纵队、三角和包围式等多种队形</a:t>
            </a:r>
            <a:r>
              <a:rPr lang="en-US" sz="900" kern="0" spc="-28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90" dirty="0">
                <a:solidFill>
                  <a:srgbClr val="1F2329">
                    <a:alpha val="100000"/>
                  </a:srgbClr>
                </a:solidFill>
                <a:latin typeface="黑体" panose="02010609060101010101" charset="-122"/>
                <a:ea typeface="黑体" panose="02010609060101010101" charset="-122"/>
                <a:cs typeface="黑体" panose="02010609060101010101" charset="-122"/>
              </a:rPr>
              <a:t>能实时拆</a:t>
            </a:r>
            <a:r>
              <a:rPr sz="900" kern="0" spc="80" dirty="0">
                <a:solidFill>
                  <a:srgbClr val="1F2329">
                    <a:alpha val="100000"/>
                  </a:srgbClr>
                </a:solidFill>
                <a:latin typeface="黑体" panose="02010609060101010101" charset="-122"/>
                <a:ea typeface="黑体" panose="02010609060101010101" charset="-122"/>
                <a:cs typeface="黑体" panose="02010609060101010101" charset="-122"/>
              </a:rPr>
              <a:t>分组合成不同编</a:t>
            </a:r>
            <a:r>
              <a:rPr sz="900" kern="0" spc="70" dirty="0">
                <a:solidFill>
                  <a:srgbClr val="1F2329">
                    <a:alpha val="100000"/>
                  </a:srgbClr>
                </a:solidFill>
                <a:latin typeface="黑体" panose="02010609060101010101" charset="-122"/>
                <a:ea typeface="黑体" panose="02010609060101010101" charset="-122"/>
                <a:cs typeface="黑体" panose="02010609060101010101" charset="-122"/>
              </a:rPr>
              <a:t>队分别执行任务</a:t>
            </a:r>
            <a:r>
              <a:rPr lang="en-US" sz="900" kern="0" spc="-29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70" dirty="0">
                <a:solidFill>
                  <a:srgbClr val="1F2329">
                    <a:alpha val="100000"/>
                  </a:srgbClr>
                </a:solidFill>
                <a:latin typeface="黑体" panose="02010609060101010101" charset="-122"/>
                <a:ea typeface="黑体" panose="02010609060101010101" charset="-122"/>
                <a:cs typeface="黑体" panose="02010609060101010101" charset="-122"/>
              </a:rPr>
              <a:t>无需规划具体路</a:t>
            </a:r>
            <a:r>
              <a:rPr sz="900" kern="0" spc="60" dirty="0">
                <a:solidFill>
                  <a:srgbClr val="1F2329">
                    <a:alpha val="100000"/>
                  </a:srgbClr>
                </a:solidFill>
                <a:latin typeface="黑体" panose="02010609060101010101" charset="-122"/>
                <a:ea typeface="黑体" panose="02010609060101010101" charset="-122"/>
                <a:cs typeface="黑体" panose="02010609060101010101" charset="-122"/>
              </a:rPr>
              <a:t>径</a:t>
            </a:r>
            <a:r>
              <a:rPr lang="en-US" sz="900" kern="0" spc="-28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60" dirty="0">
                <a:solidFill>
                  <a:srgbClr val="1F2329">
                    <a:alpha val="100000"/>
                  </a:srgbClr>
                </a:solidFill>
                <a:latin typeface="黑体" panose="02010609060101010101" charset="-122"/>
                <a:ea typeface="黑体" panose="02010609060101010101" charset="-122"/>
                <a:cs typeface="黑体" panose="02010609060101010101" charset="-122"/>
              </a:rPr>
              <a:t>一键</a:t>
            </a:r>
            <a:r>
              <a:rPr sz="900" kern="0" spc="90" dirty="0">
                <a:solidFill>
                  <a:srgbClr val="1F2329">
                    <a:alpha val="100000"/>
                  </a:srgbClr>
                </a:solidFill>
                <a:latin typeface="黑体" panose="02010609060101010101" charset="-122"/>
                <a:ea typeface="黑体" panose="02010609060101010101" charset="-122"/>
                <a:cs typeface="黑体" panose="02010609060101010101" charset="-122"/>
              </a:rPr>
              <a:t>发送即可实现编队指令。</a:t>
            </a:r>
            <a:r>
              <a:rPr sz="900" kern="0" spc="-350" dirty="0">
                <a:solidFill>
                  <a:srgbClr val="1F2329">
                    <a:alpha val="100000"/>
                  </a:srgbClr>
                </a:solidFill>
                <a:latin typeface="黑体" panose="02010609060101010101" charset="-122"/>
                <a:ea typeface="黑体" panose="02010609060101010101" charset="-122"/>
                <a:cs typeface="黑体" panose="02010609060101010101" charset="-122"/>
              </a:rPr>
              <a:t> </a:t>
            </a:r>
            <a:endParaRPr sz="900" kern="0" spc="-350" dirty="0">
              <a:solidFill>
                <a:srgbClr val="1F2329">
                  <a:alpha val="100000"/>
                </a:srgbClr>
              </a:solidFill>
              <a:latin typeface="黑体" panose="02010609060101010101" charset="-122"/>
              <a:ea typeface="黑体" panose="02010609060101010101" charset="-122"/>
              <a:cs typeface="黑体" panose="02010609060101010101" charset="-122"/>
            </a:endParaRPr>
          </a:p>
          <a:p>
            <a:pPr algn="l" rtl="0" eaLnBrk="0">
              <a:lnSpc>
                <a:spcPct val="88000"/>
              </a:lnSpc>
            </a:pPr>
            <a:r>
              <a:rPr sz="900" kern="0" spc="90" dirty="0">
                <a:solidFill>
                  <a:srgbClr val="1F2329">
                    <a:alpha val="100000"/>
                  </a:srgbClr>
                </a:solidFill>
                <a:latin typeface="黑体" panose="02010609060101010101" charset="-122"/>
                <a:ea typeface="黑体" panose="02010609060101010101" charset="-122"/>
                <a:cs typeface="黑体" panose="02010609060101010101" charset="-122"/>
              </a:rPr>
              <a:t>在目标识别与跟踪</a:t>
            </a:r>
            <a:r>
              <a:rPr sz="900" kern="0" spc="60" dirty="0">
                <a:solidFill>
                  <a:srgbClr val="1F2329">
                    <a:alpha val="100000"/>
                  </a:srgbClr>
                </a:solidFill>
                <a:latin typeface="黑体" panose="02010609060101010101" charset="-122"/>
                <a:ea typeface="黑体" panose="02010609060101010101" charset="-122"/>
                <a:cs typeface="黑体" panose="02010609060101010101" charset="-122"/>
              </a:rPr>
              <a:t>方面</a:t>
            </a:r>
            <a:r>
              <a:rPr lang="en-US" sz="900" kern="0" spc="-29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60" dirty="0">
                <a:solidFill>
                  <a:srgbClr val="1F2329">
                    <a:alpha val="100000"/>
                  </a:srgbClr>
                </a:solidFill>
                <a:latin typeface="黑体" panose="02010609060101010101" charset="-122"/>
                <a:ea typeface="黑体" panose="02010609060101010101" charset="-122"/>
                <a:cs typeface="黑体" panose="02010609060101010101" charset="-122"/>
              </a:rPr>
              <a:t>借助</a:t>
            </a:r>
            <a:r>
              <a:rPr sz="900" kern="0" spc="0" dirty="0">
                <a:solidFill>
                  <a:srgbClr val="1F2329">
                    <a:alpha val="100000"/>
                  </a:srgbClr>
                </a:solidFill>
                <a:latin typeface="黑体" panose="02010609060101010101" charset="-122"/>
                <a:ea typeface="黑体" panose="02010609060101010101" charset="-122"/>
                <a:cs typeface="黑体" panose="02010609060101010101" charset="-122"/>
              </a:rPr>
              <a:t>AI</a:t>
            </a:r>
            <a:r>
              <a:rPr sz="900" kern="0" spc="60" dirty="0">
                <a:solidFill>
                  <a:srgbClr val="1F2329">
                    <a:alpha val="100000"/>
                  </a:srgbClr>
                </a:solidFill>
                <a:latin typeface="黑体" panose="02010609060101010101" charset="-122"/>
                <a:ea typeface="黑体" panose="02010609060101010101" charset="-122"/>
                <a:cs typeface="黑体" panose="02010609060101010101" charset="-122"/>
              </a:rPr>
              <a:t>智能加</a:t>
            </a:r>
            <a:r>
              <a:rPr sz="900" kern="0" spc="50" dirty="0">
                <a:solidFill>
                  <a:srgbClr val="1F2329">
                    <a:alpha val="100000"/>
                  </a:srgbClr>
                </a:solidFill>
                <a:latin typeface="黑体" panose="02010609060101010101" charset="-122"/>
                <a:ea typeface="黑体" panose="02010609060101010101" charset="-122"/>
                <a:cs typeface="黑体" panose="02010609060101010101" charset="-122"/>
              </a:rPr>
              <a:t>持</a:t>
            </a:r>
            <a:r>
              <a:rPr lang="en-US" sz="900" kern="0" spc="5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50" dirty="0">
                <a:solidFill>
                  <a:srgbClr val="1F2329">
                    <a:alpha val="100000"/>
                  </a:srgbClr>
                </a:solidFill>
                <a:latin typeface="黑体" panose="02010609060101010101" charset="-122"/>
                <a:ea typeface="黑体" panose="02010609060101010101" charset="-122"/>
                <a:cs typeface="黑体" panose="02010609060101010101" charset="-122"/>
              </a:rPr>
              <a:t>可实现</a:t>
            </a:r>
            <a:r>
              <a:rPr lang="zh-CN" sz="900" kern="0" spc="50" dirty="0">
                <a:solidFill>
                  <a:srgbClr val="1F2329">
                    <a:alpha val="100000"/>
                  </a:srgbClr>
                </a:solidFill>
                <a:latin typeface="黑体" panose="02010609060101010101" charset="-122"/>
                <a:ea typeface="黑体" panose="02010609060101010101" charset="-122"/>
                <a:cs typeface="黑体" panose="02010609060101010101" charset="-122"/>
              </a:rPr>
              <a:t>目标自主识别及持续跟踪。</a:t>
            </a:r>
            <a:r>
              <a:rPr sz="900" kern="0" spc="50" dirty="0">
                <a:solidFill>
                  <a:srgbClr val="1F2329">
                    <a:alpha val="100000"/>
                  </a:srgbClr>
                </a:solidFill>
                <a:latin typeface="黑体" panose="02010609060101010101" charset="-122"/>
                <a:ea typeface="黑体" panose="02010609060101010101" charset="-122"/>
                <a:cs typeface="黑体" panose="02010609060101010101" charset="-122"/>
              </a:rPr>
              <a:t>在蜂群</a:t>
            </a:r>
            <a:r>
              <a:rPr sz="900" kern="0" spc="80" dirty="0">
                <a:solidFill>
                  <a:srgbClr val="1F2329">
                    <a:alpha val="100000"/>
                  </a:srgbClr>
                </a:solidFill>
                <a:latin typeface="黑体" panose="02010609060101010101" charset="-122"/>
                <a:ea typeface="黑体" panose="02010609060101010101" charset="-122"/>
                <a:cs typeface="黑体" panose="02010609060101010101" charset="-122"/>
              </a:rPr>
              <a:t>构成与协同上</a:t>
            </a:r>
            <a:r>
              <a:rPr lang="en-US" sz="900" kern="0" spc="8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80" dirty="0">
                <a:solidFill>
                  <a:srgbClr val="1F2329">
                    <a:alpha val="100000"/>
                  </a:srgbClr>
                </a:solidFill>
                <a:latin typeface="黑体" panose="02010609060101010101" charset="-122"/>
                <a:ea typeface="黑体" panose="02010609060101010101" charset="-122"/>
                <a:cs typeface="黑体" panose="02010609060101010101" charset="-122"/>
              </a:rPr>
              <a:t>支持直升机与多旋翼等</a:t>
            </a:r>
            <a:r>
              <a:rPr lang="zh-CN" sz="900" kern="0" spc="80" dirty="0">
                <a:solidFill>
                  <a:srgbClr val="1F2329">
                    <a:alpha val="100000"/>
                  </a:srgbClr>
                </a:solidFill>
                <a:latin typeface="黑体" panose="02010609060101010101" charset="-122"/>
                <a:ea typeface="黑体" panose="02010609060101010101" charset="-122"/>
                <a:cs typeface="黑体" panose="02010609060101010101" charset="-122"/>
              </a:rPr>
              <a:t>异构蜂群协同执行任务</a:t>
            </a:r>
            <a:r>
              <a:rPr sz="900" kern="0" spc="-60" dirty="0">
                <a:solidFill>
                  <a:srgbClr val="1F2329">
                    <a:alpha val="100000"/>
                  </a:srgbClr>
                </a:solidFill>
                <a:latin typeface="黑体" panose="02010609060101010101" charset="-122"/>
                <a:ea typeface="黑体" panose="02010609060101010101" charset="-122"/>
                <a:cs typeface="黑体" panose="02010609060101010101" charset="-122"/>
              </a:rPr>
              <a:t>,</a:t>
            </a:r>
            <a:r>
              <a:rPr lang="zh-CN" sz="900" kern="0" spc="0" dirty="0">
                <a:solidFill>
                  <a:srgbClr val="1F2329">
                    <a:alpha val="100000"/>
                  </a:srgbClr>
                </a:solidFill>
                <a:latin typeface="黑体" panose="02010609060101010101" charset="-122"/>
                <a:ea typeface="黑体" panose="02010609060101010101" charset="-122"/>
                <a:cs typeface="黑体" panose="02010609060101010101" charset="-122"/>
              </a:rPr>
              <a:t>蜂群无中心节点</a:t>
            </a:r>
            <a:r>
              <a:rPr lang="en-US" altLang="zh-CN" sz="900" kern="0" spc="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60" dirty="0">
                <a:solidFill>
                  <a:srgbClr val="1F2329">
                    <a:alpha val="100000"/>
                  </a:srgbClr>
                </a:solidFill>
                <a:latin typeface="黑体" panose="02010609060101010101" charset="-122"/>
                <a:ea typeface="黑体" panose="02010609060101010101" charset="-122"/>
                <a:cs typeface="黑体" panose="02010609060101010101" charset="-122"/>
              </a:rPr>
              <a:t>具</a:t>
            </a:r>
            <a:r>
              <a:rPr sz="900" kern="0" spc="30" dirty="0">
                <a:solidFill>
                  <a:srgbClr val="1F2329">
                    <a:alpha val="100000"/>
                  </a:srgbClr>
                </a:solidFill>
                <a:latin typeface="黑体" panose="02010609060101010101" charset="-122"/>
                <a:ea typeface="黑体" panose="02010609060101010101" charset="-122"/>
                <a:cs typeface="黑体" panose="02010609060101010101" charset="-122"/>
              </a:rPr>
              <a:t>有</a:t>
            </a:r>
            <a:r>
              <a:rPr lang="zh-CN" sz="900" kern="0" spc="30" dirty="0">
                <a:solidFill>
                  <a:srgbClr val="1F2329">
                    <a:alpha val="100000"/>
                  </a:srgbClr>
                </a:solidFill>
                <a:latin typeface="黑体" panose="02010609060101010101" charset="-122"/>
                <a:ea typeface="黑体" panose="02010609060101010101" charset="-122"/>
                <a:cs typeface="黑体" panose="02010609060101010101" charset="-122"/>
              </a:rPr>
              <a:t>强抗毁性</a:t>
            </a:r>
            <a:r>
              <a:rPr lang="en-US" altLang="zh-CN" sz="900" kern="0" spc="3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350" dirty="0">
                <a:solidFill>
                  <a:srgbClr val="1F2329">
                    <a:alpha val="100000"/>
                  </a:srgbClr>
                </a:solidFill>
                <a:latin typeface="黑体" panose="02010609060101010101" charset="-122"/>
                <a:ea typeface="黑体" panose="02010609060101010101" charset="-122"/>
                <a:cs typeface="黑体" panose="02010609060101010101" charset="-122"/>
              </a:rPr>
              <a:t> </a:t>
            </a:r>
            <a:r>
              <a:rPr sz="900" kern="0" spc="30" dirty="0">
                <a:solidFill>
                  <a:srgbClr val="1F2329">
                    <a:alpha val="100000"/>
                  </a:srgbClr>
                </a:solidFill>
                <a:latin typeface="黑体" panose="02010609060101010101" charset="-122"/>
                <a:ea typeface="黑体" panose="02010609060101010101" charset="-122"/>
                <a:cs typeface="黑体" panose="02010609060101010101" charset="-122"/>
              </a:rPr>
              <a:t>单机损毁时其他机会</a:t>
            </a:r>
            <a:r>
              <a:rPr lang="zh-CN" sz="900" kern="0" spc="0" dirty="0">
                <a:solidFill>
                  <a:srgbClr val="1F2329">
                    <a:alpha val="100000"/>
                  </a:srgbClr>
                </a:solidFill>
                <a:latin typeface="黑体" panose="02010609060101010101" charset="-122"/>
                <a:ea typeface="黑体" panose="02010609060101010101" charset="-122"/>
                <a:cs typeface="黑体" panose="02010609060101010101" charset="-122"/>
              </a:rPr>
              <a:t>自动补位</a:t>
            </a:r>
            <a:r>
              <a:rPr lang="en-US" sz="900" kern="0" spc="3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90" dirty="0">
                <a:solidFill>
                  <a:srgbClr val="1F2329">
                    <a:alpha val="100000"/>
                  </a:srgbClr>
                </a:solidFill>
                <a:latin typeface="黑体" panose="02010609060101010101" charset="-122"/>
                <a:ea typeface="黑体" panose="02010609060101010101" charset="-122"/>
                <a:cs typeface="黑体" panose="02010609060101010101" charset="-122"/>
              </a:rPr>
              <a:t>确保整体队形保持并继续执行</a:t>
            </a:r>
            <a:r>
              <a:rPr sz="900" kern="0" spc="80" dirty="0">
                <a:solidFill>
                  <a:srgbClr val="1F2329">
                    <a:alpha val="100000"/>
                  </a:srgbClr>
                </a:solidFill>
                <a:latin typeface="黑体" panose="02010609060101010101" charset="-122"/>
                <a:ea typeface="黑体" panose="02010609060101010101" charset="-122"/>
                <a:cs typeface="黑体" panose="02010609060101010101" charset="-122"/>
              </a:rPr>
              <a:t>任务。</a:t>
            </a:r>
            <a:endParaRPr sz="900" kern="0" spc="80" dirty="0">
              <a:solidFill>
                <a:srgbClr val="1F2329">
                  <a:alpha val="100000"/>
                </a:srgbClr>
              </a:solidFill>
              <a:latin typeface="黑体" panose="02010609060101010101" charset="-122"/>
              <a:ea typeface="黑体" panose="02010609060101010101" charset="-122"/>
              <a:cs typeface="黑体" panose="02010609060101010101" charset="-122"/>
            </a:endParaRPr>
          </a:p>
          <a:p>
            <a:pPr algn="l" rtl="0" eaLnBrk="0">
              <a:lnSpc>
                <a:spcPct val="88000"/>
              </a:lnSpc>
            </a:pPr>
            <a:r>
              <a:rPr sz="900" kern="0" spc="-390" dirty="0">
                <a:solidFill>
                  <a:srgbClr val="1F2329">
                    <a:alpha val="100000"/>
                  </a:srgbClr>
                </a:solidFill>
                <a:latin typeface="黑体" panose="02010609060101010101" charset="-122"/>
                <a:ea typeface="黑体" panose="02010609060101010101" charset="-122"/>
                <a:cs typeface="黑体" panose="02010609060101010101" charset="-122"/>
              </a:rPr>
              <a:t> </a:t>
            </a:r>
            <a:r>
              <a:rPr sz="900" kern="0" spc="80" dirty="0">
                <a:solidFill>
                  <a:srgbClr val="1F2329">
                    <a:alpha val="100000"/>
                  </a:srgbClr>
                </a:solidFill>
                <a:latin typeface="黑体" panose="02010609060101010101" charset="-122"/>
                <a:ea typeface="黑体" panose="02010609060101010101" charset="-122"/>
                <a:cs typeface="黑体" panose="02010609060101010101" charset="-122"/>
              </a:rPr>
              <a:t>此外</a:t>
            </a:r>
            <a:r>
              <a:rPr lang="en-US" altLang="zh-CN" sz="900" kern="0" spc="8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90" dirty="0">
                <a:solidFill>
                  <a:srgbClr val="1F2329">
                    <a:alpha val="100000"/>
                  </a:srgbClr>
                </a:solidFill>
                <a:latin typeface="黑体" panose="02010609060101010101" charset="-122"/>
                <a:ea typeface="黑体" panose="02010609060101010101" charset="-122"/>
                <a:cs typeface="黑体" panose="02010609060101010101" charset="-122"/>
              </a:rPr>
              <a:t>系统还支持</a:t>
            </a:r>
            <a:r>
              <a:rPr lang="zh-CN" sz="900" kern="0" spc="90" dirty="0">
                <a:solidFill>
                  <a:srgbClr val="1F2329">
                    <a:alpha val="100000"/>
                  </a:srgbClr>
                </a:solidFill>
                <a:latin typeface="黑体" panose="02010609060101010101" charset="-122"/>
                <a:ea typeface="黑体" panose="02010609060101010101" charset="-122"/>
                <a:cs typeface="黑体" panose="02010609060101010101" charset="-122"/>
              </a:rPr>
              <a:t>将雷达、其他无人机或设备的坐标信息导入蜂群</a:t>
            </a:r>
            <a:r>
              <a:rPr lang="en-US" sz="900" kern="0" spc="-20" dirty="0">
                <a:solidFill>
                  <a:srgbClr val="1F2329">
                    <a:alpha val="100000"/>
                  </a:srgbClr>
                </a:solidFill>
                <a:latin typeface="黑体" panose="02010609060101010101" charset="-122"/>
                <a:ea typeface="黑体" panose="02010609060101010101" charset="-122"/>
                <a:cs typeface="黑体" panose="02010609060101010101" charset="-122"/>
              </a:rPr>
              <a:t>,</a:t>
            </a:r>
            <a:r>
              <a:rPr sz="900" kern="0" spc="-20" dirty="0">
                <a:solidFill>
                  <a:srgbClr val="1F2329">
                    <a:alpha val="100000"/>
                  </a:srgbClr>
                </a:solidFill>
                <a:latin typeface="黑体" panose="02010609060101010101" charset="-122"/>
                <a:ea typeface="黑体" panose="02010609060101010101" charset="-122"/>
                <a:cs typeface="黑体" panose="02010609060101010101" charset="-122"/>
              </a:rPr>
              <a:t>进一步提高协同作战能力。</a:t>
            </a:r>
            <a:endParaRPr sz="900" dirty="0">
              <a:latin typeface="黑体" panose="02010609060101010101" charset="-122"/>
              <a:ea typeface="黑体" panose="02010609060101010101" charset="-122"/>
              <a:cs typeface="黑体" panose="02010609060101010101" charset="-122"/>
            </a:endParaRPr>
          </a:p>
        </p:txBody>
      </p:sp>
      <p:sp>
        <p:nvSpPr>
          <p:cNvPr id="39" name="文本框 38"/>
          <p:cNvSpPr txBox="1"/>
          <p:nvPr/>
        </p:nvSpPr>
        <p:spPr>
          <a:xfrm>
            <a:off x="340995" y="2588895"/>
            <a:ext cx="6206490" cy="1191260"/>
          </a:xfrm>
          <a:prstGeom prst="rect">
            <a:avLst/>
          </a:prstGeom>
          <a:noFill/>
        </p:spPr>
        <p:txBody>
          <a:bodyPr wrap="square" rtlCol="0" anchor="t">
            <a:noAutofit/>
          </a:bodyPr>
          <a:p>
            <a:r>
              <a:rPr lang="en-US" altLang="zh-CN" sz="800">
                <a:solidFill>
                  <a:schemeClr val="bg1">
                    <a:lumMod val="50000"/>
                  </a:schemeClr>
                </a:solidFill>
                <a:latin typeface="Calibri" panose="020F0502020204030204" charset="0"/>
                <a:cs typeface="Calibri" panose="020F0502020204030204" charset="0"/>
              </a:rPr>
              <a:t>The drone swarm system possesses robust control and formation capabilities, supporting various formations such as horizontal lines, vertical columns, triangles, and encirclements. It can split and combine into different formations in real-time to execute tasks separately, without the need to plan specific paths. With a single click, formation commands can be sent.</a:t>
            </a:r>
            <a:endParaRPr lang="en-US" altLang="zh-CN" sz="800">
              <a:solidFill>
                <a:schemeClr val="bg1">
                  <a:lumMod val="50000"/>
                </a:schemeClr>
              </a:solidFill>
              <a:latin typeface="Calibri" panose="020F0502020204030204" charset="0"/>
              <a:cs typeface="Calibri" panose="020F0502020204030204" charset="0"/>
            </a:endParaRPr>
          </a:p>
          <a:p>
            <a:r>
              <a:rPr lang="en-US" altLang="zh-CN" sz="800">
                <a:solidFill>
                  <a:schemeClr val="bg1">
                    <a:lumMod val="50000"/>
                  </a:schemeClr>
                </a:solidFill>
                <a:latin typeface="Calibri" panose="020F0502020204030204" charset="0"/>
                <a:cs typeface="Calibri" panose="020F0502020204030204" charset="0"/>
              </a:rPr>
              <a:t>In terms of target recognition and tracking, with the enhancement of AI intelligence, autonomous target recognition and continuous tracking can be achieved. In terms of swarm formation and coordination, it supports the coordinated execution of tasks by heterogeneous swarms such as helicopters and multi-rotor drones. The swarm has no central node and is highly resilient. When a single unit is damaged, other units will automatically take its place to ensure that the overall formation is maintained and the mission continues to be executed.</a:t>
            </a:r>
            <a:endParaRPr lang="en-US" altLang="zh-CN" sz="800">
              <a:solidFill>
                <a:schemeClr val="bg1">
                  <a:lumMod val="50000"/>
                </a:schemeClr>
              </a:solidFill>
              <a:latin typeface="Calibri" panose="020F0502020204030204" charset="0"/>
              <a:cs typeface="Calibri" panose="020F0502020204030204" charset="0"/>
            </a:endParaRPr>
          </a:p>
          <a:p>
            <a:r>
              <a:rPr lang="en-US" altLang="zh-CN" sz="800">
                <a:solidFill>
                  <a:schemeClr val="bg1">
                    <a:lumMod val="50000"/>
                  </a:schemeClr>
                </a:solidFill>
                <a:latin typeface="Calibri" panose="020F0502020204030204" charset="0"/>
                <a:cs typeface="Calibri" panose="020F0502020204030204" charset="0"/>
              </a:rPr>
              <a:t> In addition, the system also supports the integration of coordinate information from radar, other drones, or equipment into the swarm, further enhancing collaborative combat capabilities.</a:t>
            </a:r>
            <a:endParaRPr lang="en-US" altLang="zh-CN" sz="800">
              <a:solidFill>
                <a:schemeClr val="bg1">
                  <a:lumMod val="50000"/>
                </a:schemeClr>
              </a:solidFill>
              <a:latin typeface="Calibri" panose="020F0502020204030204" charset="0"/>
              <a:cs typeface="Calibri" panose="020F0502020204030204" charset="0"/>
            </a:endParaRPr>
          </a:p>
          <a:p>
            <a:endParaRPr lang="en-US" altLang="zh-CN" sz="800">
              <a:solidFill>
                <a:schemeClr val="bg1">
                  <a:lumMod val="50000"/>
                </a:schemeClr>
              </a:solidFill>
              <a:latin typeface="Calibri" panose="020F0502020204030204" charset="0"/>
              <a:cs typeface="Calibri" panose="020F0502020204030204" charset="0"/>
            </a:endParaRPr>
          </a:p>
        </p:txBody>
      </p:sp>
      <p:cxnSp>
        <p:nvCxnSpPr>
          <p:cNvPr id="42" name="直接连接符 41"/>
          <p:cNvCxnSpPr/>
          <p:nvPr/>
        </p:nvCxnSpPr>
        <p:spPr>
          <a:xfrm>
            <a:off x="9018905" y="2165985"/>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43" name="直接连接符 42"/>
          <p:cNvCxnSpPr/>
          <p:nvPr/>
        </p:nvCxnSpPr>
        <p:spPr>
          <a:xfrm>
            <a:off x="9616440" y="2760980"/>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9641205" y="2439035"/>
            <a:ext cx="2350770"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UAV-FD-FW-GZ51</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0" name="文本框 49"/>
          <p:cNvSpPr txBox="1"/>
          <p:nvPr/>
        </p:nvSpPr>
        <p:spPr>
          <a:xfrm>
            <a:off x="9593580" y="2734945"/>
            <a:ext cx="2439035"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GZ51</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微型共轴双旋翼直升机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cxnSp>
        <p:nvCxnSpPr>
          <p:cNvPr id="51" name="直接连接符 50"/>
          <p:cNvCxnSpPr/>
          <p:nvPr/>
        </p:nvCxnSpPr>
        <p:spPr>
          <a:xfrm>
            <a:off x="9066530" y="4808220"/>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nvCxnSpPr>
        <p:spPr>
          <a:xfrm>
            <a:off x="9664065" y="5403215"/>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53" name="文本框 52"/>
          <p:cNvSpPr txBox="1"/>
          <p:nvPr/>
        </p:nvSpPr>
        <p:spPr>
          <a:xfrm>
            <a:off x="9593580" y="5081270"/>
            <a:ext cx="2604135"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UAV-FD-FW-GZ750</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4" name="文本框 53"/>
          <p:cNvSpPr txBox="1"/>
          <p:nvPr/>
        </p:nvSpPr>
        <p:spPr>
          <a:xfrm>
            <a:off x="9765030" y="5377180"/>
            <a:ext cx="2197100"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GZ750</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共轴双旋翼直升机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p:nvSpPr>
        <p:spPr>
          <a:xfrm>
            <a:off x="10673715" y="6369050"/>
            <a:ext cx="1518285" cy="245110"/>
          </a:xfrm>
          <a:prstGeom prst="rect">
            <a:avLst/>
          </a:prstGeom>
          <a:noFill/>
        </p:spPr>
        <p:txBody>
          <a:bodyPr wrap="square" rtlCol="0" anchor="t">
            <a:spAutoFit/>
          </a:bodyPr>
          <a:p>
            <a:r>
              <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rPr>
              <a:t>后页更多型号详细介绍</a:t>
            </a:r>
            <a:endPar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endParaRPr>
          </a:p>
        </p:txBody>
      </p:sp>
      <p:sp>
        <p:nvSpPr>
          <p:cNvPr id="56" name="文本框 55"/>
          <p:cNvSpPr txBox="1"/>
          <p:nvPr/>
        </p:nvSpPr>
        <p:spPr>
          <a:xfrm>
            <a:off x="8615680" y="6550025"/>
            <a:ext cx="3576320" cy="227965"/>
          </a:xfrm>
          <a:prstGeom prst="rect">
            <a:avLst/>
          </a:prstGeom>
          <a:noFill/>
        </p:spPr>
        <p:txBody>
          <a:bodyPr wrap="square" rtlCol="0" anchor="t">
            <a:noAutofit/>
          </a:bodyPr>
          <a:p>
            <a:r>
              <a:rPr lang="en-US" altLang="zh-CN" sz="1000">
                <a:solidFill>
                  <a:schemeClr val="bg1">
                    <a:lumMod val="50000"/>
                  </a:schemeClr>
                </a:solidFill>
              </a:rPr>
              <a:t>More detailed introductions of models on the following page</a:t>
            </a:r>
            <a:endParaRPr lang="en-US" altLang="zh-CN" sz="1000">
              <a:solidFill>
                <a:schemeClr val="bg1">
                  <a:lumMod val="50000"/>
                </a:schemeClr>
              </a:solidFill>
            </a:endParaRPr>
          </a:p>
          <a:p>
            <a:endParaRPr lang="en-US" altLang="zh-CN" sz="1000">
              <a:solidFill>
                <a:schemeClr val="bg1">
                  <a:lumMod val="50000"/>
                </a:schemeClr>
              </a:solidFill>
            </a:endParaRPr>
          </a:p>
        </p:txBody>
      </p:sp>
      <p:pic>
        <p:nvPicPr>
          <p:cNvPr id="59" name="图片 58"/>
          <p:cNvPicPr>
            <a:picLocks noChangeAspect="1"/>
          </p:cNvPicPr>
          <p:nvPr/>
        </p:nvPicPr>
        <p:blipFill>
          <a:blip r:embed="rId27"/>
          <a:stretch>
            <a:fillRect/>
          </a:stretch>
        </p:blipFill>
        <p:spPr>
          <a:xfrm>
            <a:off x="10526395" y="13970"/>
            <a:ext cx="1665605" cy="464185"/>
          </a:xfrm>
          <a:prstGeom prst="rect">
            <a:avLst/>
          </a:prstGeom>
        </p:spPr>
      </p:pic>
    </p:spTree>
    <p:custDataLst>
      <p:tags r:id="rId28"/>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87960" y="301625"/>
            <a:ext cx="598551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Coaxial multi-rotor </a:t>
            </a:r>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 UAV-FD-FW-GZ300</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 name="文本框 4"/>
          <p:cNvSpPr txBox="1"/>
          <p:nvPr>
            <p:custDataLst>
              <p:tags r:id="rId1"/>
            </p:custDataLst>
          </p:nvPr>
        </p:nvSpPr>
        <p:spPr>
          <a:xfrm>
            <a:off x="8413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6" name="文本框 5"/>
          <p:cNvSpPr txBox="1"/>
          <p:nvPr>
            <p:custDataLst>
              <p:tags r:id="rId2"/>
            </p:custDataLst>
          </p:nvPr>
        </p:nvSpPr>
        <p:spPr>
          <a:xfrm>
            <a:off x="20783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7" name="文本框 6"/>
          <p:cNvSpPr txBox="1"/>
          <p:nvPr>
            <p:custDataLst>
              <p:tags r:id="rId3"/>
            </p:custDataLst>
          </p:nvPr>
        </p:nvSpPr>
        <p:spPr>
          <a:xfrm>
            <a:off x="37941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4"/>
            </p:custDataLst>
          </p:nvPr>
        </p:nvSpPr>
        <p:spPr>
          <a:xfrm>
            <a:off x="8413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a:off x="10509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6"/>
            </p:custDataLst>
          </p:nvPr>
        </p:nvSpPr>
        <p:spPr>
          <a:xfrm>
            <a:off x="797560"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11" name="文本框 10"/>
          <p:cNvSpPr txBox="1"/>
          <p:nvPr>
            <p:custDataLst>
              <p:tags r:id="rId7"/>
            </p:custDataLst>
          </p:nvPr>
        </p:nvSpPr>
        <p:spPr>
          <a:xfrm>
            <a:off x="2196465"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2" name="文本框 11"/>
          <p:cNvSpPr txBox="1"/>
          <p:nvPr>
            <p:custDataLst>
              <p:tags r:id="rId8"/>
            </p:custDataLst>
          </p:nvPr>
        </p:nvSpPr>
        <p:spPr>
          <a:xfrm>
            <a:off x="23177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9"/>
            </p:custDataLst>
          </p:nvPr>
        </p:nvSpPr>
        <p:spPr>
          <a:xfrm>
            <a:off x="2275840"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9992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7979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9458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25" name="文本框 24"/>
          <p:cNvSpPr txBox="1"/>
          <p:nvPr>
            <p:custDataLst>
              <p:tags r:id="rId13"/>
            </p:custDataLst>
          </p:nvPr>
        </p:nvSpPr>
        <p:spPr>
          <a:xfrm>
            <a:off x="1012825" y="6269990"/>
            <a:ext cx="80073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50mins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8" name="文本框 27"/>
          <p:cNvSpPr txBox="1"/>
          <p:nvPr>
            <p:custDataLst>
              <p:tags r:id="rId14"/>
            </p:custDataLst>
          </p:nvPr>
        </p:nvSpPr>
        <p:spPr>
          <a:xfrm>
            <a:off x="2564130" y="6269990"/>
            <a:ext cx="72961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3700 g</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9" name="文本框 28"/>
          <p:cNvSpPr txBox="1"/>
          <p:nvPr>
            <p:custDataLst>
              <p:tags r:id="rId15"/>
            </p:custDataLst>
          </p:nvPr>
        </p:nvSpPr>
        <p:spPr>
          <a:xfrm>
            <a:off x="4196715" y="626999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5000 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custDataLst>
              <p:tags r:id="rId16"/>
            </p:custDataLst>
          </p:nvPr>
        </p:nvSpPr>
        <p:spPr>
          <a:xfrm>
            <a:off x="6489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4724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7"/>
            </p:custDataLst>
          </p:nvPr>
        </p:nvCxnSpPr>
        <p:spPr>
          <a:xfrm>
            <a:off x="6489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8"/>
            </p:custDataLst>
          </p:nvPr>
        </p:nvCxnSpPr>
        <p:spPr>
          <a:xfrm rot="5400000">
            <a:off x="31045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9"/>
            </p:custDataLst>
          </p:nvPr>
        </p:nvCxnSpPr>
        <p:spPr>
          <a:xfrm rot="5400000">
            <a:off x="31045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6096000" y="292100"/>
            <a:ext cx="0" cy="6343650"/>
          </a:xfrm>
          <a:prstGeom prst="line">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20"/>
            </p:custDataLst>
          </p:nvPr>
        </p:nvSpPr>
        <p:spPr>
          <a:xfrm>
            <a:off x="4196715" y="548386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16 m/s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18" name="文本框 17"/>
          <p:cNvSpPr txBox="1"/>
          <p:nvPr>
            <p:custDataLst>
              <p:tags r:id="rId21"/>
            </p:custDataLst>
          </p:nvPr>
        </p:nvSpPr>
        <p:spPr>
          <a:xfrm>
            <a:off x="2602230" y="5483860"/>
            <a:ext cx="53276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Lv 6</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19" name="文本框 18"/>
          <p:cNvSpPr txBox="1"/>
          <p:nvPr>
            <p:custDataLst>
              <p:tags r:id="rId22"/>
            </p:custDataLst>
          </p:nvPr>
        </p:nvSpPr>
        <p:spPr>
          <a:xfrm>
            <a:off x="1132205" y="5483860"/>
            <a:ext cx="53022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5km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0" name="文本框 19"/>
          <p:cNvSpPr txBox="1"/>
          <p:nvPr/>
        </p:nvSpPr>
        <p:spPr>
          <a:xfrm>
            <a:off x="693420" y="4045585"/>
            <a:ext cx="4822825" cy="737235"/>
          </a:xfrm>
          <a:prstGeom prst="rect">
            <a:avLst/>
          </a:prstGeom>
          <a:noFill/>
        </p:spPr>
        <p:txBody>
          <a:bodyPr wrap="square" rtlCol="0" anchor="t">
            <a:spAutoFit/>
          </a:bodyPr>
          <a:p>
            <a:pPr algn="l">
              <a:lnSpc>
                <a:spcPct val="150000"/>
              </a:lnSpc>
              <a:buClrTx/>
              <a:buSzTx/>
              <a:buFontTx/>
            </a:pPr>
            <a:r>
              <a:rPr lang="en-US" altLang="zh-CN" sz="1400" dirty="0">
                <a:solidFill>
                  <a:schemeClr val="tx2"/>
                </a:solidFill>
                <a:latin typeface="黑体" panose="02010609060101010101" charset="-122"/>
                <a:ea typeface="黑体" panose="02010609060101010101" charset="-122"/>
                <a:cs typeface="黑体" panose="02010609060101010101" charset="-122"/>
                <a:sym typeface="+mn-ea"/>
              </a:rPr>
              <a:t>3kg</a:t>
            </a:r>
            <a:r>
              <a:rPr lang="zh-CN" altLang="en-US" sz="1400" dirty="0">
                <a:solidFill>
                  <a:schemeClr val="tx2"/>
                </a:solidFill>
                <a:latin typeface="黑体" panose="02010609060101010101" charset="-122"/>
                <a:ea typeface="黑体" panose="02010609060101010101" charset="-122"/>
                <a:cs typeface="黑体" panose="02010609060101010101" charset="-122"/>
                <a:sym typeface="+mn-ea"/>
              </a:rPr>
              <a:t>级共轴双旋翼直升机，双侧快拆挂架，多载荷兼容，便携</a:t>
            </a:r>
            <a:r>
              <a:rPr lang="en-US" altLang="zh-CN" sz="1400" dirty="0">
                <a:solidFill>
                  <a:schemeClr val="tx2"/>
                </a:solidFill>
                <a:latin typeface="黑体" panose="02010609060101010101" charset="-122"/>
                <a:ea typeface="黑体" panose="02010609060101010101" charset="-122"/>
                <a:cs typeface="黑体" panose="02010609060101010101" charset="-122"/>
                <a:sym typeface="+mn-ea"/>
              </a:rPr>
              <a:t>2-3</a:t>
            </a:r>
            <a:r>
              <a:rPr lang="zh-CN" altLang="en-US" sz="1400" dirty="0">
                <a:solidFill>
                  <a:schemeClr val="tx2"/>
                </a:solidFill>
                <a:latin typeface="黑体" panose="02010609060101010101" charset="-122"/>
                <a:ea typeface="黑体" panose="02010609060101010101" charset="-122"/>
                <a:cs typeface="黑体" panose="02010609060101010101" charset="-122"/>
                <a:sym typeface="+mn-ea"/>
              </a:rPr>
              <a:t>架。秒展秒收，抽插电池，轻松组装拆卸。</a:t>
            </a:r>
            <a:endParaRPr lang="zh-CN" altLang="en-US" sz="1400" dirty="0">
              <a:solidFill>
                <a:schemeClr val="tx2"/>
              </a:solidFill>
              <a:latin typeface="黑体" panose="02010609060101010101" charset="-122"/>
              <a:ea typeface="黑体" panose="02010609060101010101" charset="-122"/>
              <a:cs typeface="黑体" panose="02010609060101010101" charset="-122"/>
              <a:sym typeface="+mn-ea"/>
            </a:endParaRPr>
          </a:p>
        </p:txBody>
      </p:sp>
      <p:sp>
        <p:nvSpPr>
          <p:cNvPr id="22" name="文本框 21"/>
          <p:cNvSpPr txBox="1"/>
          <p:nvPr/>
        </p:nvSpPr>
        <p:spPr>
          <a:xfrm>
            <a:off x="6236335" y="301625"/>
            <a:ext cx="6066155"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Coaxial multi-rotor </a:t>
            </a:r>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 UAV-FD-FW-GZ750</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27" name="文本框 26"/>
          <p:cNvSpPr txBox="1"/>
          <p:nvPr>
            <p:custDataLst>
              <p:tags r:id="rId23"/>
            </p:custDataLst>
          </p:nvPr>
        </p:nvSpPr>
        <p:spPr>
          <a:xfrm>
            <a:off x="6945630"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31" name="文本框 30"/>
          <p:cNvSpPr txBox="1"/>
          <p:nvPr>
            <p:custDataLst>
              <p:tags r:id="rId24"/>
            </p:custDataLst>
          </p:nvPr>
        </p:nvSpPr>
        <p:spPr>
          <a:xfrm>
            <a:off x="8182610"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32" name="文本框 31"/>
          <p:cNvSpPr txBox="1"/>
          <p:nvPr>
            <p:custDataLst>
              <p:tags r:id="rId25"/>
            </p:custDataLst>
          </p:nvPr>
        </p:nvSpPr>
        <p:spPr>
          <a:xfrm>
            <a:off x="9898380"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33" name="文本框 32"/>
          <p:cNvSpPr txBox="1"/>
          <p:nvPr>
            <p:custDataLst>
              <p:tags r:id="rId26"/>
            </p:custDataLst>
          </p:nvPr>
        </p:nvSpPr>
        <p:spPr>
          <a:xfrm>
            <a:off x="694563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34" name="文本框 33"/>
          <p:cNvSpPr txBox="1"/>
          <p:nvPr>
            <p:custDataLst>
              <p:tags r:id="rId27"/>
            </p:custDataLst>
          </p:nvPr>
        </p:nvSpPr>
        <p:spPr>
          <a:xfrm>
            <a:off x="7155180"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35" name="文本框 34"/>
          <p:cNvSpPr txBox="1"/>
          <p:nvPr>
            <p:custDataLst>
              <p:tags r:id="rId28"/>
            </p:custDataLst>
          </p:nvPr>
        </p:nvSpPr>
        <p:spPr>
          <a:xfrm>
            <a:off x="6901815"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36" name="文本框 35"/>
          <p:cNvSpPr txBox="1"/>
          <p:nvPr>
            <p:custDataLst>
              <p:tags r:id="rId29"/>
            </p:custDataLst>
          </p:nvPr>
        </p:nvSpPr>
        <p:spPr>
          <a:xfrm>
            <a:off x="8300720"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37" name="文本框 36"/>
          <p:cNvSpPr txBox="1"/>
          <p:nvPr>
            <p:custDataLst>
              <p:tags r:id="rId30"/>
            </p:custDataLst>
          </p:nvPr>
        </p:nvSpPr>
        <p:spPr>
          <a:xfrm>
            <a:off x="842200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38" name="文本框 37"/>
          <p:cNvSpPr txBox="1"/>
          <p:nvPr>
            <p:custDataLst>
              <p:tags r:id="rId31"/>
            </p:custDataLst>
          </p:nvPr>
        </p:nvSpPr>
        <p:spPr>
          <a:xfrm>
            <a:off x="8380095"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39" name="文本框 38"/>
          <p:cNvSpPr txBox="1"/>
          <p:nvPr>
            <p:custDataLst>
              <p:tags r:id="rId32"/>
            </p:custDataLst>
          </p:nvPr>
        </p:nvSpPr>
        <p:spPr>
          <a:xfrm>
            <a:off x="10103485"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40" name="文本框 39"/>
          <p:cNvSpPr txBox="1"/>
          <p:nvPr>
            <p:custDataLst>
              <p:tags r:id="rId33"/>
            </p:custDataLst>
          </p:nvPr>
        </p:nvSpPr>
        <p:spPr>
          <a:xfrm>
            <a:off x="9902190"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41" name="文本框 40"/>
          <p:cNvSpPr txBox="1"/>
          <p:nvPr>
            <p:custDataLst>
              <p:tags r:id="rId34"/>
            </p:custDataLst>
          </p:nvPr>
        </p:nvSpPr>
        <p:spPr>
          <a:xfrm>
            <a:off x="10050145"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42" name="文本框 41"/>
          <p:cNvSpPr txBox="1"/>
          <p:nvPr>
            <p:custDataLst>
              <p:tags r:id="rId35"/>
            </p:custDataLst>
          </p:nvPr>
        </p:nvSpPr>
        <p:spPr>
          <a:xfrm>
            <a:off x="7155180" y="6269990"/>
            <a:ext cx="80200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50mins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3" name="文本框 42"/>
          <p:cNvSpPr txBox="1"/>
          <p:nvPr>
            <p:custDataLst>
              <p:tags r:id="rId36"/>
            </p:custDataLst>
          </p:nvPr>
        </p:nvSpPr>
        <p:spPr>
          <a:xfrm>
            <a:off x="8630285" y="6269990"/>
            <a:ext cx="72961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1400 g</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4" name="文本框 43"/>
          <p:cNvSpPr txBox="1"/>
          <p:nvPr>
            <p:custDataLst>
              <p:tags r:id="rId37"/>
            </p:custDataLst>
          </p:nvPr>
        </p:nvSpPr>
        <p:spPr>
          <a:xfrm>
            <a:off x="10300970" y="626999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5000 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5" name="圆角矩形 44"/>
          <p:cNvSpPr/>
          <p:nvPr>
            <p:custDataLst>
              <p:tags r:id="rId38"/>
            </p:custDataLst>
          </p:nvPr>
        </p:nvSpPr>
        <p:spPr>
          <a:xfrm>
            <a:off x="6753225"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6" name="直接连接符 45"/>
          <p:cNvCxnSpPr/>
          <p:nvPr/>
        </p:nvCxnSpPr>
        <p:spPr>
          <a:xfrm>
            <a:off x="11576685"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47" name="直接连接符 46"/>
          <p:cNvCxnSpPr/>
          <p:nvPr>
            <p:custDataLst>
              <p:tags r:id="rId39"/>
            </p:custDataLst>
          </p:nvPr>
        </p:nvCxnSpPr>
        <p:spPr>
          <a:xfrm>
            <a:off x="6753225"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48" name="直接连接符 47"/>
          <p:cNvCxnSpPr/>
          <p:nvPr>
            <p:custDataLst>
              <p:tags r:id="rId40"/>
            </p:custDataLst>
          </p:nvPr>
        </p:nvCxnSpPr>
        <p:spPr>
          <a:xfrm rot="5400000">
            <a:off x="9208770"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49" name="直接连接符 48"/>
          <p:cNvCxnSpPr/>
          <p:nvPr>
            <p:custDataLst>
              <p:tags r:id="rId41"/>
            </p:custDataLst>
          </p:nvPr>
        </p:nvCxnSpPr>
        <p:spPr>
          <a:xfrm rot="5400000">
            <a:off x="9208770"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52" name="文本框 51"/>
          <p:cNvSpPr txBox="1"/>
          <p:nvPr>
            <p:custDataLst>
              <p:tags r:id="rId42"/>
            </p:custDataLst>
          </p:nvPr>
        </p:nvSpPr>
        <p:spPr>
          <a:xfrm>
            <a:off x="10300970" y="548386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16 m/s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53" name="文本框 52"/>
          <p:cNvSpPr txBox="1"/>
          <p:nvPr>
            <p:custDataLst>
              <p:tags r:id="rId43"/>
            </p:custDataLst>
          </p:nvPr>
        </p:nvSpPr>
        <p:spPr>
          <a:xfrm>
            <a:off x="8706485" y="5483860"/>
            <a:ext cx="53276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Lv 5</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54" name="文本框 53"/>
          <p:cNvSpPr txBox="1"/>
          <p:nvPr>
            <p:custDataLst>
              <p:tags r:id="rId44"/>
            </p:custDataLst>
          </p:nvPr>
        </p:nvSpPr>
        <p:spPr>
          <a:xfrm>
            <a:off x="7236460" y="5483860"/>
            <a:ext cx="54292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5km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58" name="文本框 57"/>
          <p:cNvSpPr txBox="1"/>
          <p:nvPr/>
        </p:nvSpPr>
        <p:spPr>
          <a:xfrm>
            <a:off x="6641465" y="3884295"/>
            <a:ext cx="5046345" cy="1060450"/>
          </a:xfrm>
          <a:prstGeom prst="rect">
            <a:avLst/>
          </a:prstGeom>
          <a:noFill/>
        </p:spPr>
        <p:txBody>
          <a:bodyPr wrap="square" rtlCol="0" anchor="t">
            <a:spAutoFit/>
          </a:bodyPr>
          <a:p>
            <a:pPr algn="l">
              <a:lnSpc>
                <a:spcPct val="150000"/>
              </a:lnSpc>
              <a:buClrTx/>
              <a:buSzTx/>
              <a:buFontTx/>
            </a:pPr>
            <a:r>
              <a:rPr lang="en-US" altLang="zh-CN" sz="1400" dirty="0">
                <a:solidFill>
                  <a:schemeClr val="tx2"/>
                </a:solidFill>
                <a:latin typeface="黑体" panose="02010609060101010101" charset="-122"/>
                <a:ea typeface="黑体" panose="02010609060101010101" charset="-122"/>
                <a:cs typeface="黑体" panose="02010609060101010101" charset="-122"/>
                <a:sym typeface="+mn-ea"/>
              </a:rPr>
              <a:t>8.5kg</a:t>
            </a:r>
            <a:r>
              <a:rPr lang="zh-CN" altLang="en-US" sz="1400" dirty="0">
                <a:solidFill>
                  <a:schemeClr val="tx2"/>
                </a:solidFill>
                <a:latin typeface="黑体" panose="02010609060101010101" charset="-122"/>
                <a:ea typeface="黑体" panose="02010609060101010101" charset="-122"/>
                <a:cs typeface="黑体" panose="02010609060101010101" charset="-122"/>
                <a:sym typeface="+mn-ea"/>
              </a:rPr>
              <a:t>级共轴双旋翼直升机，强化机身设计，支持定制抗过载版本，灵活承载多样吊舱，快拆折叠脚架，适应多种起降。支持双模式起飞，模块化拆分，运输便携。</a:t>
            </a:r>
            <a:endParaRPr lang="zh-CN" altLang="en-US" sz="1400" dirty="0">
              <a:solidFill>
                <a:schemeClr val="tx2"/>
              </a:solidFill>
              <a:latin typeface="黑体" panose="02010609060101010101" charset="-122"/>
              <a:ea typeface="黑体" panose="02010609060101010101" charset="-122"/>
              <a:cs typeface="黑体" panose="02010609060101010101" charset="-122"/>
              <a:sym typeface="+mn-ea"/>
            </a:endParaRPr>
          </a:p>
        </p:txBody>
      </p:sp>
      <p:pic>
        <p:nvPicPr>
          <p:cNvPr id="59" name="图片 58"/>
          <p:cNvPicPr>
            <a:picLocks noChangeAspect="1"/>
          </p:cNvPicPr>
          <p:nvPr/>
        </p:nvPicPr>
        <p:blipFill>
          <a:blip r:embed="rId45"/>
          <a:stretch>
            <a:fillRect/>
          </a:stretch>
        </p:blipFill>
        <p:spPr>
          <a:xfrm>
            <a:off x="138430" y="1309370"/>
            <a:ext cx="2733675" cy="2595880"/>
          </a:xfrm>
          <a:prstGeom prst="rect">
            <a:avLst/>
          </a:prstGeom>
        </p:spPr>
      </p:pic>
      <p:graphicFrame>
        <p:nvGraphicFramePr>
          <p:cNvPr id="60" name="表格 59"/>
          <p:cNvGraphicFramePr>
            <a:graphicFrameLocks noGrp="1"/>
          </p:cNvGraphicFramePr>
          <p:nvPr>
            <p:custDataLst>
              <p:tags r:id="rId46"/>
            </p:custDataLst>
          </p:nvPr>
        </p:nvGraphicFramePr>
        <p:xfrm>
          <a:off x="2564130" y="1962785"/>
          <a:ext cx="3596005" cy="1726572"/>
        </p:xfrm>
        <a:graphic>
          <a:graphicData uri="http://schemas.openxmlformats.org/drawingml/2006/table">
            <a:tbl>
              <a:tblPr firstRow="1" bandRow="1">
                <a:tableStyleId>{5C22544A-7EE6-4342-B048-85BDC9FD1C3A}</a:tableStyleId>
              </a:tblPr>
              <a:tblGrid>
                <a:gridCol w="1539875"/>
                <a:gridCol w="2056130"/>
              </a:tblGrid>
              <a:tr h="431643">
                <a:tc>
                  <a:txBody>
                    <a:bodyPr/>
                    <a:p>
                      <a:pPr algn="ctr">
                        <a:lnSpc>
                          <a:spcPct val="120000"/>
                        </a:lnSpc>
                        <a:buClrTx/>
                        <a:buSzTx/>
                        <a:buFontTx/>
                      </a:pPr>
                      <a:r>
                        <a:rPr lang="zh-CN" altLang="en-US" sz="1400" b="1" spc="120" dirty="0">
                          <a:solidFill>
                            <a:srgbClr val="3E3E3F"/>
                          </a:solidFill>
                          <a:latin typeface="黑体" panose="02010609060101010101" charset="-122"/>
                          <a:ea typeface="黑体" panose="02010609060101010101" charset="-122"/>
                        </a:rPr>
                        <a:t>参数类别</a:t>
                      </a:r>
                      <a:endParaRPr lang="zh-CN" altLang="en-US" sz="1400" b="1" spc="120" dirty="0">
                        <a:solidFill>
                          <a:srgbClr val="3E3E3F"/>
                        </a:solidFill>
                        <a:latin typeface="黑体" panose="02010609060101010101" charset="-122"/>
                        <a:ea typeface="黑体" panose="02010609060101010101" charset="-122"/>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p>
                      <a:pPr algn="ctr">
                        <a:lnSpc>
                          <a:spcPct val="120000"/>
                        </a:lnSpc>
                        <a:buClrTx/>
                        <a:buSzTx/>
                        <a:buFontTx/>
                      </a:pPr>
                      <a:r>
                        <a:rPr lang="zh-CN" altLang="en-US" sz="1400" spc="120" dirty="0">
                          <a:solidFill>
                            <a:srgbClr val="3E3E3F"/>
                          </a:solidFill>
                          <a:latin typeface="黑体" panose="02010609060101010101" charset="-122"/>
                          <a:ea typeface="黑体" panose="02010609060101010101" charset="-122"/>
                        </a:rPr>
                        <a:t>具体参数</a:t>
                      </a:r>
                      <a:endParaRPr lang="zh-CN" altLang="en-US" sz="1400" spc="120" dirty="0">
                        <a:solidFill>
                          <a:srgbClr val="3E3E3F"/>
                        </a:solidFill>
                        <a:latin typeface="黑体" panose="02010609060101010101" charset="-122"/>
                        <a:ea typeface="黑体" panose="02010609060101010101" charset="-122"/>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31643">
                <a:tc>
                  <a:txBody>
                    <a:bodyPr/>
                    <a:p>
                      <a:pPr algn="ctr">
                        <a:lnSpc>
                          <a:spcPct val="120000"/>
                        </a:lnSpc>
                        <a:buClrTx/>
                        <a:buSzTx/>
                        <a:buFontTx/>
                      </a:pPr>
                      <a:r>
                        <a:rPr lang="zh-CN" altLang="en-US" sz="1200" dirty="0">
                          <a:latin typeface="黑体" panose="02010609060101010101" charset="-122"/>
                          <a:ea typeface="黑体" panose="02010609060101010101" charset="-122"/>
                        </a:rPr>
                        <a:t>主体机尺寸</a:t>
                      </a:r>
                      <a:endParaRPr lang="zh-CN" altLang="en-US" sz="1200" dirty="0">
                        <a:latin typeface="黑体" panose="02010609060101010101" charset="-122"/>
                        <a:ea typeface="黑体" panose="02010609060101010101" charset="-122"/>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p>
                      <a:pPr algn="ctr">
                        <a:lnSpc>
                          <a:spcPct val="120000"/>
                        </a:lnSpc>
                        <a:buClrTx/>
                        <a:buSzTx/>
                        <a:buFontTx/>
                      </a:pPr>
                      <a:r>
                        <a:rPr lang="zh-CN" altLang="en-US" sz="1200" dirty="0">
                          <a:latin typeface="黑体" panose="02010609060101010101" charset="-122"/>
                          <a:ea typeface="黑体" panose="02010609060101010101" charset="-122"/>
                        </a:rPr>
                        <a:t>130mm*145mm*490mm</a:t>
                      </a:r>
                      <a:endParaRPr lang="zh-CN" altLang="en-US" sz="1200" dirty="0">
                        <a:latin typeface="黑体" panose="02010609060101010101" charset="-122"/>
                        <a:ea typeface="黑体" panose="02010609060101010101" charset="-122"/>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31643">
                <a:tc>
                  <a:txBody>
                    <a:bodyPr/>
                    <a:p>
                      <a:pPr algn="ctr">
                        <a:lnSpc>
                          <a:spcPct val="120000"/>
                        </a:lnSpc>
                        <a:buClrTx/>
                        <a:buSzTx/>
                        <a:buFontTx/>
                      </a:pPr>
                      <a:r>
                        <a:rPr lang="zh-CN" altLang="en-US" sz="1200" dirty="0">
                          <a:latin typeface="黑体" panose="02010609060101010101" charset="-122"/>
                          <a:ea typeface="黑体" panose="02010609060101010101" charset="-122"/>
                        </a:rPr>
                        <a:t>最大载重</a:t>
                      </a:r>
                      <a:endParaRPr lang="zh-CN" altLang="en-US" sz="1200" dirty="0">
                        <a:latin typeface="黑体" panose="02010609060101010101" charset="-122"/>
                        <a:ea typeface="黑体" panose="02010609060101010101"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algn="ctr">
                        <a:lnSpc>
                          <a:spcPct val="120000"/>
                        </a:lnSpc>
                        <a:buClrTx/>
                        <a:buSzTx/>
                        <a:buFontTx/>
                      </a:pPr>
                      <a:r>
                        <a:rPr lang="zh-CN" altLang="en-US" sz="1200" dirty="0">
                          <a:latin typeface="黑体" panose="02010609060101010101" charset="-122"/>
                          <a:ea typeface="黑体" panose="02010609060101010101" charset="-122"/>
                        </a:rPr>
                        <a:t>2kg</a:t>
                      </a:r>
                      <a:endParaRPr lang="zh-CN" altLang="en-US" sz="1200" dirty="0">
                        <a:latin typeface="黑体" panose="02010609060101010101" charset="-122"/>
                        <a:ea typeface="黑体" panose="02010609060101010101"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1643">
                <a:tc>
                  <a:txBody>
                    <a:bodyPr/>
                    <a:p>
                      <a:pPr algn="ctr">
                        <a:lnSpc>
                          <a:spcPct val="120000"/>
                        </a:lnSpc>
                        <a:buClrTx/>
                        <a:buSzTx/>
                        <a:buFontTx/>
                      </a:pPr>
                      <a:r>
                        <a:rPr lang="zh-CN" altLang="en-US" sz="1200" dirty="0">
                          <a:latin typeface="黑体" panose="02010609060101010101" charset="-122"/>
                          <a:ea typeface="黑体" panose="02010609060101010101" charset="-122"/>
                        </a:rPr>
                        <a:t>噪音</a:t>
                      </a:r>
                      <a:endParaRPr lang="zh-CN" altLang="en-US" sz="1200" dirty="0">
                        <a:latin typeface="黑体" panose="02010609060101010101" charset="-122"/>
                        <a:ea typeface="黑体" panose="02010609060101010101"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marL="0" marR="0" lvl="0" algn="ctr" defTabSz="914400" rtl="0" eaLnBrk="1" fontAlgn="auto" latinLnBrk="0" hangingPunct="1">
                        <a:lnSpc>
                          <a:spcPct val="120000"/>
                        </a:lnSpc>
                        <a:spcBef>
                          <a:spcPts val="0"/>
                        </a:spcBef>
                        <a:buClrTx/>
                        <a:buSzTx/>
                        <a:buFontTx/>
                        <a:buNone/>
                      </a:pPr>
                      <a:r>
                        <a:rPr lang="zh-CN" altLang="en-US" sz="1200" b="0" i="0" kern="1200" dirty="0">
                          <a:solidFill>
                            <a:schemeClr val="dk1"/>
                          </a:solidFill>
                          <a:latin typeface="黑体" panose="02010609060101010101" charset="-122"/>
                          <a:ea typeface="黑体" panose="02010609060101010101" charset="-122"/>
                        </a:rPr>
                        <a:t>70dB@30m</a:t>
                      </a:r>
                      <a:endParaRPr lang="zh-CN" altLang="en-US" sz="1200" b="0" i="0" kern="1200" dirty="0">
                        <a:solidFill>
                          <a:schemeClr val="dk1"/>
                        </a:solidFill>
                        <a:latin typeface="黑体" panose="02010609060101010101" charset="-122"/>
                        <a:ea typeface="黑体" panose="02010609060101010101"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61" name="图片 60"/>
          <p:cNvPicPr>
            <a:picLocks noChangeAspect="1"/>
          </p:cNvPicPr>
          <p:nvPr/>
        </p:nvPicPr>
        <p:blipFill>
          <a:blip r:embed="rId47"/>
          <a:stretch>
            <a:fillRect/>
          </a:stretch>
        </p:blipFill>
        <p:spPr>
          <a:xfrm>
            <a:off x="6173470" y="1623695"/>
            <a:ext cx="2569845" cy="2447925"/>
          </a:xfrm>
          <a:prstGeom prst="rect">
            <a:avLst/>
          </a:prstGeom>
        </p:spPr>
      </p:pic>
      <p:graphicFrame>
        <p:nvGraphicFramePr>
          <p:cNvPr id="63" name="表格 62"/>
          <p:cNvGraphicFramePr>
            <a:graphicFrameLocks noGrp="1"/>
          </p:cNvGraphicFramePr>
          <p:nvPr>
            <p:custDataLst>
              <p:tags r:id="rId48"/>
            </p:custDataLst>
          </p:nvPr>
        </p:nvGraphicFramePr>
        <p:xfrm>
          <a:off x="8422005" y="1962785"/>
          <a:ext cx="3596005" cy="1726572"/>
        </p:xfrm>
        <a:graphic>
          <a:graphicData uri="http://schemas.openxmlformats.org/drawingml/2006/table">
            <a:tbl>
              <a:tblPr firstRow="1" bandRow="1">
                <a:tableStyleId>{5C22544A-7EE6-4342-B048-85BDC9FD1C3A}</a:tableStyleId>
              </a:tblPr>
              <a:tblGrid>
                <a:gridCol w="1539875"/>
                <a:gridCol w="2056130"/>
              </a:tblGrid>
              <a:tr h="431643">
                <a:tc>
                  <a:txBody>
                    <a:bodyPr/>
                    <a:p>
                      <a:pPr algn="ctr">
                        <a:lnSpc>
                          <a:spcPct val="120000"/>
                        </a:lnSpc>
                        <a:buClrTx/>
                        <a:buSzTx/>
                        <a:buFontTx/>
                      </a:pPr>
                      <a:r>
                        <a:rPr lang="zh-CN" altLang="en-US" sz="1400" b="1" spc="120" dirty="0">
                          <a:solidFill>
                            <a:srgbClr val="3E3E3F"/>
                          </a:solidFill>
                          <a:latin typeface="黑体" panose="02010609060101010101" charset="-122"/>
                          <a:ea typeface="黑体" panose="02010609060101010101" charset="-122"/>
                        </a:rPr>
                        <a:t>参数类别</a:t>
                      </a:r>
                      <a:endParaRPr lang="zh-CN" altLang="en-US" sz="1400" b="1" spc="120" dirty="0">
                        <a:solidFill>
                          <a:srgbClr val="3E3E3F"/>
                        </a:solidFill>
                        <a:latin typeface="黑体" panose="02010609060101010101" charset="-122"/>
                        <a:ea typeface="黑体" panose="02010609060101010101" charset="-122"/>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p>
                      <a:pPr algn="ctr">
                        <a:lnSpc>
                          <a:spcPct val="120000"/>
                        </a:lnSpc>
                        <a:buClrTx/>
                        <a:buSzTx/>
                        <a:buFontTx/>
                      </a:pPr>
                      <a:r>
                        <a:rPr lang="zh-CN" altLang="en-US" sz="1400" spc="120" dirty="0">
                          <a:solidFill>
                            <a:srgbClr val="3E3E3F"/>
                          </a:solidFill>
                          <a:latin typeface="黑体" panose="02010609060101010101" charset="-122"/>
                          <a:ea typeface="黑体" panose="02010609060101010101" charset="-122"/>
                        </a:rPr>
                        <a:t>具体参数</a:t>
                      </a:r>
                      <a:endParaRPr lang="zh-CN" altLang="en-US" sz="1400" spc="120" dirty="0">
                        <a:solidFill>
                          <a:srgbClr val="3E3E3F"/>
                        </a:solidFill>
                        <a:latin typeface="黑体" panose="02010609060101010101" charset="-122"/>
                        <a:ea typeface="黑体" panose="02010609060101010101" charset="-122"/>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31643">
                <a:tc>
                  <a:txBody>
                    <a:bodyPr/>
                    <a:p>
                      <a:pPr algn="ctr">
                        <a:lnSpc>
                          <a:spcPct val="120000"/>
                        </a:lnSpc>
                        <a:buClrTx/>
                        <a:buSzTx/>
                        <a:buFontTx/>
                      </a:pPr>
                      <a:r>
                        <a:rPr lang="zh-CN" altLang="en-US" sz="1200" dirty="0">
                          <a:latin typeface="黑体" panose="02010609060101010101" charset="-122"/>
                          <a:ea typeface="黑体" panose="02010609060101010101" charset="-122"/>
                        </a:rPr>
                        <a:t>主体机尺寸</a:t>
                      </a:r>
                      <a:endParaRPr lang="zh-CN" altLang="en-US" sz="1200" dirty="0">
                        <a:latin typeface="黑体" panose="02010609060101010101" charset="-122"/>
                        <a:ea typeface="黑体" panose="02010609060101010101" charset="-122"/>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p>
                      <a:pPr algn="ctr">
                        <a:lnSpc>
                          <a:spcPct val="120000"/>
                        </a:lnSpc>
                        <a:buClrTx/>
                        <a:buSzTx/>
                        <a:buFontTx/>
                      </a:pPr>
                      <a:r>
                        <a:rPr lang="zh-CN" altLang="en-US" sz="1200" dirty="0">
                          <a:latin typeface="黑体" panose="02010609060101010101" charset="-122"/>
                          <a:ea typeface="黑体" panose="02010609060101010101" charset="-122"/>
                        </a:rPr>
                        <a:t>130mm*145mm*490mm</a:t>
                      </a:r>
                      <a:endParaRPr lang="zh-CN" altLang="en-US" sz="1200" dirty="0">
                        <a:latin typeface="黑体" panose="02010609060101010101" charset="-122"/>
                        <a:ea typeface="黑体" panose="02010609060101010101" charset="-122"/>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31643">
                <a:tc>
                  <a:txBody>
                    <a:bodyPr/>
                    <a:p>
                      <a:pPr algn="ctr">
                        <a:lnSpc>
                          <a:spcPct val="120000"/>
                        </a:lnSpc>
                        <a:buClrTx/>
                        <a:buSzTx/>
                        <a:buFontTx/>
                      </a:pPr>
                      <a:r>
                        <a:rPr lang="zh-CN" altLang="en-US" sz="1200" dirty="0">
                          <a:latin typeface="黑体" panose="02010609060101010101" charset="-122"/>
                          <a:ea typeface="黑体" panose="02010609060101010101" charset="-122"/>
                        </a:rPr>
                        <a:t>最大载重</a:t>
                      </a:r>
                      <a:endParaRPr lang="zh-CN" altLang="en-US" sz="1200" dirty="0">
                        <a:latin typeface="黑体" panose="02010609060101010101" charset="-122"/>
                        <a:ea typeface="黑体" panose="02010609060101010101"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algn="ctr">
                        <a:lnSpc>
                          <a:spcPct val="120000"/>
                        </a:lnSpc>
                        <a:buClrTx/>
                        <a:buSzTx/>
                        <a:buFontTx/>
                      </a:pPr>
                      <a:r>
                        <a:rPr lang="zh-CN" altLang="en-US" sz="1200" dirty="0">
                          <a:latin typeface="黑体" panose="02010609060101010101" charset="-122"/>
                          <a:ea typeface="黑体" panose="02010609060101010101" charset="-122"/>
                        </a:rPr>
                        <a:t>2kg</a:t>
                      </a:r>
                      <a:endParaRPr lang="zh-CN" altLang="en-US" sz="1200" dirty="0">
                        <a:latin typeface="黑体" panose="02010609060101010101" charset="-122"/>
                        <a:ea typeface="黑体" panose="02010609060101010101"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1643">
                <a:tc>
                  <a:txBody>
                    <a:bodyPr/>
                    <a:p>
                      <a:pPr algn="ctr">
                        <a:lnSpc>
                          <a:spcPct val="120000"/>
                        </a:lnSpc>
                        <a:buClrTx/>
                        <a:buSzTx/>
                        <a:buFontTx/>
                      </a:pPr>
                      <a:r>
                        <a:rPr lang="zh-CN" altLang="en-US" sz="1200" dirty="0">
                          <a:latin typeface="黑体" panose="02010609060101010101" charset="-122"/>
                          <a:ea typeface="黑体" panose="02010609060101010101" charset="-122"/>
                        </a:rPr>
                        <a:t>噪音</a:t>
                      </a:r>
                      <a:endParaRPr lang="zh-CN" altLang="en-US" sz="1200" dirty="0">
                        <a:latin typeface="黑体" panose="02010609060101010101" charset="-122"/>
                        <a:ea typeface="黑体" panose="02010609060101010101"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marL="0" marR="0" lvl="0" algn="ctr" defTabSz="914400" rtl="0" eaLnBrk="1" fontAlgn="auto" latinLnBrk="0" hangingPunct="1">
                        <a:lnSpc>
                          <a:spcPct val="120000"/>
                        </a:lnSpc>
                        <a:spcBef>
                          <a:spcPts val="0"/>
                        </a:spcBef>
                        <a:buClrTx/>
                        <a:buSzTx/>
                        <a:buFontTx/>
                        <a:buNone/>
                      </a:pPr>
                      <a:r>
                        <a:rPr lang="zh-CN" altLang="en-US" sz="1200" b="0" i="0" kern="1200" dirty="0">
                          <a:solidFill>
                            <a:schemeClr val="dk1"/>
                          </a:solidFill>
                          <a:latin typeface="黑体" panose="02010609060101010101" charset="-122"/>
                          <a:ea typeface="黑体" panose="02010609060101010101" charset="-122"/>
                        </a:rPr>
                        <a:t>70dB@30m</a:t>
                      </a:r>
                      <a:endParaRPr lang="zh-CN" altLang="en-US" sz="1200" b="0" i="0" kern="1200" dirty="0">
                        <a:solidFill>
                          <a:schemeClr val="dk1"/>
                        </a:solidFill>
                        <a:latin typeface="黑体" panose="02010609060101010101" charset="-122"/>
                        <a:ea typeface="黑体" panose="02010609060101010101"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custDataLst>
      <p:tags r:id="rId49"/>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grpSp>
        <p:nvGrpSpPr>
          <p:cNvPr id="2" name="组合 1"/>
          <p:cNvGrpSpPr/>
          <p:nvPr>
            <p:custDataLst>
              <p:tags r:id="rId1"/>
            </p:custDataLst>
          </p:nvPr>
        </p:nvGrpSpPr>
        <p:grpSpPr>
          <a:xfrm rot="10800000">
            <a:off x="10271125" y="4429125"/>
            <a:ext cx="1938655" cy="2444115"/>
            <a:chOff x="2180" y="5862"/>
            <a:chExt cx="6427" cy="7624"/>
          </a:xfrm>
          <a:gradFill flip="none" rotWithShape="1">
            <a:gsLst>
              <a:gs pos="63000">
                <a:srgbClr val="00B0F0"/>
              </a:gs>
              <a:gs pos="0">
                <a:srgbClr val="CF9660">
                  <a:alpha val="40000"/>
                  <a:lumMod val="9000"/>
                  <a:lumOff val="91000"/>
                </a:srgbClr>
              </a:gs>
              <a:gs pos="100000">
                <a:schemeClr val="tx2">
                  <a:lumMod val="75000"/>
                  <a:lumOff val="25000"/>
                </a:schemeClr>
              </a:gs>
            </a:gsLst>
            <a:lin ang="16200000" scaled="0"/>
          </a:gradFill>
        </p:grpSpPr>
        <p:sp>
          <p:nvSpPr>
            <p:cNvPr id="3" name="PA-任意多边形 29"/>
            <p:cNvSpPr/>
            <p:nvPr>
              <p:custDataLst>
                <p:tags r:id="rId2"/>
              </p:custDataLst>
            </p:nvPr>
          </p:nvSpPr>
          <p:spPr>
            <a:xfrm>
              <a:off x="2579" y="5862"/>
              <a:ext cx="1798" cy="519"/>
            </a:xfrm>
            <a:custGeom>
              <a:avLst/>
              <a:gdLst/>
              <a:ahLst/>
              <a:cxnLst/>
              <a:rect l="0" t="0" r="0" b="0"/>
              <a:pathLst>
                <a:path w="882905" h="254890">
                  <a:moveTo>
                    <a:pt x="0" y="0"/>
                  </a:moveTo>
                  <a:lnTo>
                    <a:pt x="441452" y="254889"/>
                  </a:lnTo>
                  <a:lnTo>
                    <a:pt x="882904" y="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4" name="PA-任意多边形 28"/>
            <p:cNvSpPr/>
            <p:nvPr>
              <p:custDataLst>
                <p:tags r:id="rId3"/>
              </p:custDataLst>
            </p:nvPr>
          </p:nvSpPr>
          <p:spPr>
            <a:xfrm>
              <a:off x="3044" y="5862"/>
              <a:ext cx="2944" cy="1764"/>
            </a:xfrm>
            <a:custGeom>
              <a:avLst/>
              <a:gdLst/>
              <a:ahLst/>
              <a:cxnLst/>
              <a:rect l="0" t="0" r="0" b="0"/>
              <a:pathLst>
                <a:path w="1446277" h="866522">
                  <a:moveTo>
                    <a:pt x="0" y="0"/>
                  </a:moveTo>
                  <a:lnTo>
                    <a:pt x="0" y="449072"/>
                  </a:lnTo>
                  <a:lnTo>
                    <a:pt x="723011" y="866521"/>
                  </a:lnTo>
                  <a:lnTo>
                    <a:pt x="1446276" y="449072"/>
                  </a:lnTo>
                  <a:lnTo>
                    <a:pt x="1446276" y="0"/>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5" name="PA-任意多边形 30"/>
            <p:cNvSpPr/>
            <p:nvPr>
              <p:custDataLst>
                <p:tags r:id="rId4"/>
              </p:custDataLst>
            </p:nvPr>
          </p:nvSpPr>
          <p:spPr>
            <a:xfrm>
              <a:off x="4123" y="5864"/>
              <a:ext cx="2116" cy="658"/>
            </a:xfrm>
            <a:custGeom>
              <a:avLst/>
              <a:gdLst/>
              <a:ahLst/>
              <a:cxnLst/>
              <a:rect l="0" t="0" r="0" b="0"/>
              <a:pathLst>
                <a:path w="1039242" h="323216">
                  <a:moveTo>
                    <a:pt x="1013079" y="0"/>
                  </a:moveTo>
                  <a:lnTo>
                    <a:pt x="1013079" y="8128"/>
                  </a:lnTo>
                  <a:lnTo>
                    <a:pt x="519684" y="292989"/>
                  </a:lnTo>
                  <a:lnTo>
                    <a:pt x="26289" y="8128"/>
                  </a:lnTo>
                  <a:lnTo>
                    <a:pt x="26289" y="0"/>
                  </a:lnTo>
                  <a:lnTo>
                    <a:pt x="0" y="0"/>
                  </a:lnTo>
                  <a:lnTo>
                    <a:pt x="0" y="23368"/>
                  </a:lnTo>
                  <a:lnTo>
                    <a:pt x="519684" y="323215"/>
                  </a:lnTo>
                  <a:lnTo>
                    <a:pt x="1039241" y="23368"/>
                  </a:lnTo>
                  <a:lnTo>
                    <a:pt x="1039241" y="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6" name="PA-任意多边形 9"/>
            <p:cNvSpPr/>
            <p:nvPr>
              <p:custDataLst>
                <p:tags r:id="rId5"/>
              </p:custDataLst>
            </p:nvPr>
          </p:nvSpPr>
          <p:spPr>
            <a:xfrm>
              <a:off x="5068" y="10405"/>
              <a:ext cx="1976" cy="2281"/>
            </a:xfrm>
            <a:custGeom>
              <a:avLst/>
              <a:gdLst/>
              <a:ahLst/>
              <a:cxnLst/>
              <a:rect l="0" t="0" r="0" b="0"/>
              <a:pathLst>
                <a:path w="970662" h="1120522">
                  <a:moveTo>
                    <a:pt x="970661" y="840359"/>
                  </a:moveTo>
                  <a:lnTo>
                    <a:pt x="485394" y="1120521"/>
                  </a:lnTo>
                  <a:lnTo>
                    <a:pt x="0" y="840359"/>
                  </a:lnTo>
                  <a:lnTo>
                    <a:pt x="0" y="280035"/>
                  </a:lnTo>
                  <a:lnTo>
                    <a:pt x="485394" y="0"/>
                  </a:lnTo>
                  <a:lnTo>
                    <a:pt x="970661" y="280035"/>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7" name="PA_ImportSvg_636777031883892508"/>
            <p:cNvSpPr/>
            <p:nvPr>
              <p:custDataLst>
                <p:tags r:id="rId6"/>
              </p:custDataLst>
            </p:nvPr>
          </p:nvSpPr>
          <p:spPr>
            <a:xfrm>
              <a:off x="5037" y="11728"/>
              <a:ext cx="1522" cy="1758"/>
            </a:xfrm>
            <a:custGeom>
              <a:avLst/>
              <a:gdLst/>
              <a:ahLst/>
              <a:cxnLst/>
              <a:rect l="l" t="t" r="r" b="b"/>
              <a:pathLst>
                <a:path w="747395" h="863600">
                  <a:moveTo>
                    <a:pt x="373635" y="0"/>
                  </a:moveTo>
                  <a:lnTo>
                    <a:pt x="1" y="215900"/>
                  </a:lnTo>
                  <a:lnTo>
                    <a:pt x="1" y="647700"/>
                  </a:lnTo>
                  <a:lnTo>
                    <a:pt x="373635" y="863600"/>
                  </a:lnTo>
                  <a:lnTo>
                    <a:pt x="747396" y="647700"/>
                  </a:lnTo>
                  <a:lnTo>
                    <a:pt x="747396" y="215900"/>
                  </a:lnTo>
                  <a:moveTo>
                    <a:pt x="728600" y="636778"/>
                  </a:moveTo>
                  <a:lnTo>
                    <a:pt x="373635" y="841756"/>
                  </a:lnTo>
                  <a:lnTo>
                    <a:pt x="18797" y="636778"/>
                  </a:lnTo>
                  <a:lnTo>
                    <a:pt x="18797" y="226822"/>
                  </a:lnTo>
                  <a:lnTo>
                    <a:pt x="373635" y="21844"/>
                  </a:lnTo>
                  <a:lnTo>
                    <a:pt x="728600" y="226822"/>
                  </a:lnTo>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5" tIns="40092" rIns="80185" bIns="4009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8" name="PA_ImportSvg_636777031884351288"/>
            <p:cNvSpPr/>
            <p:nvPr>
              <p:custDataLst>
                <p:tags r:id="rId7"/>
              </p:custDataLst>
            </p:nvPr>
          </p:nvSpPr>
          <p:spPr>
            <a:xfrm>
              <a:off x="4608" y="8781"/>
              <a:ext cx="1854" cy="2141"/>
            </a:xfrm>
            <a:custGeom>
              <a:avLst/>
              <a:gdLst/>
              <a:ahLst/>
              <a:cxnLst/>
              <a:rect l="l" t="t" r="r" b="b"/>
              <a:pathLst>
                <a:path w="910717" h="1051814">
                  <a:moveTo>
                    <a:pt x="455296" y="0"/>
                  </a:moveTo>
                  <a:lnTo>
                    <a:pt x="1" y="262636"/>
                  </a:lnTo>
                  <a:lnTo>
                    <a:pt x="1" y="789051"/>
                  </a:lnTo>
                  <a:lnTo>
                    <a:pt x="455296" y="1051814"/>
                  </a:lnTo>
                  <a:lnTo>
                    <a:pt x="910718" y="789051"/>
                  </a:lnTo>
                  <a:lnTo>
                    <a:pt x="910718" y="262636"/>
                  </a:lnTo>
                  <a:moveTo>
                    <a:pt x="887096" y="774700"/>
                  </a:moveTo>
                  <a:lnTo>
                    <a:pt x="455296" y="1024255"/>
                  </a:lnTo>
                  <a:lnTo>
                    <a:pt x="22734" y="775335"/>
                  </a:lnTo>
                  <a:lnTo>
                    <a:pt x="22734" y="275971"/>
                  </a:lnTo>
                  <a:lnTo>
                    <a:pt x="455296" y="26289"/>
                  </a:lnTo>
                  <a:lnTo>
                    <a:pt x="887096" y="275971"/>
                  </a:lnTo>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5" tIns="40092" rIns="80185" bIns="4009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9" name="PA-任意多边形 3"/>
            <p:cNvSpPr/>
            <p:nvPr>
              <p:custDataLst>
                <p:tags r:id="rId8"/>
              </p:custDataLst>
            </p:nvPr>
          </p:nvSpPr>
          <p:spPr>
            <a:xfrm>
              <a:off x="3437" y="8712"/>
              <a:ext cx="2159" cy="2493"/>
            </a:xfrm>
            <a:custGeom>
              <a:avLst/>
              <a:gdLst/>
              <a:ahLst/>
              <a:cxnLst/>
              <a:rect l="0" t="0" r="0" b="0"/>
              <a:pathLst>
                <a:path w="1060705" h="1224662">
                  <a:moveTo>
                    <a:pt x="1060704" y="918337"/>
                  </a:moveTo>
                  <a:lnTo>
                    <a:pt x="530098" y="1224661"/>
                  </a:lnTo>
                  <a:lnTo>
                    <a:pt x="0" y="918337"/>
                  </a:lnTo>
                  <a:lnTo>
                    <a:pt x="0" y="306197"/>
                  </a:lnTo>
                  <a:lnTo>
                    <a:pt x="530098" y="0"/>
                  </a:lnTo>
                  <a:lnTo>
                    <a:pt x="1060704" y="306197"/>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0" name="PA-任意多边形 4"/>
            <p:cNvSpPr/>
            <p:nvPr>
              <p:custDataLst>
                <p:tags r:id="rId9"/>
              </p:custDataLst>
            </p:nvPr>
          </p:nvSpPr>
          <p:spPr>
            <a:xfrm>
              <a:off x="4516" y="6161"/>
              <a:ext cx="2666" cy="3077"/>
            </a:xfrm>
            <a:custGeom>
              <a:avLst/>
              <a:gdLst/>
              <a:ahLst/>
              <a:cxnLst/>
              <a:rect l="0" t="0" r="0" b="0"/>
              <a:pathLst>
                <a:path w="1309371" h="1511428">
                  <a:moveTo>
                    <a:pt x="1309370" y="1133475"/>
                  </a:moveTo>
                  <a:lnTo>
                    <a:pt x="654685" y="1511427"/>
                  </a:lnTo>
                  <a:lnTo>
                    <a:pt x="0" y="1133475"/>
                  </a:lnTo>
                  <a:lnTo>
                    <a:pt x="0" y="377698"/>
                  </a:lnTo>
                  <a:lnTo>
                    <a:pt x="654685" y="0"/>
                  </a:lnTo>
                  <a:lnTo>
                    <a:pt x="1309370" y="377698"/>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1" name="PA-任意多边形 5"/>
            <p:cNvSpPr/>
            <p:nvPr>
              <p:custDataLst>
                <p:tags r:id="rId10"/>
              </p:custDataLst>
            </p:nvPr>
          </p:nvSpPr>
          <p:spPr>
            <a:xfrm>
              <a:off x="5747" y="9687"/>
              <a:ext cx="1896" cy="2189"/>
            </a:xfrm>
            <a:custGeom>
              <a:avLst/>
              <a:gdLst/>
              <a:ahLst/>
              <a:cxnLst/>
              <a:rect l="0" t="0" r="0" b="0"/>
              <a:pathLst>
                <a:path w="931292" h="1075564">
                  <a:moveTo>
                    <a:pt x="931291" y="806704"/>
                  </a:moveTo>
                  <a:lnTo>
                    <a:pt x="465709" y="1075563"/>
                  </a:lnTo>
                  <a:lnTo>
                    <a:pt x="0" y="806704"/>
                  </a:lnTo>
                  <a:lnTo>
                    <a:pt x="0" y="268859"/>
                  </a:lnTo>
                  <a:lnTo>
                    <a:pt x="465709" y="0"/>
                  </a:lnTo>
                  <a:lnTo>
                    <a:pt x="931291" y="268859"/>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2" name="PA-任意多边形 6"/>
            <p:cNvSpPr/>
            <p:nvPr>
              <p:custDataLst>
                <p:tags r:id="rId11"/>
              </p:custDataLst>
            </p:nvPr>
          </p:nvSpPr>
          <p:spPr>
            <a:xfrm>
              <a:off x="2466" y="7205"/>
              <a:ext cx="1581" cy="1826"/>
            </a:xfrm>
            <a:custGeom>
              <a:avLst/>
              <a:gdLst/>
              <a:ahLst/>
              <a:cxnLst/>
              <a:rect l="0" t="0" r="0" b="0"/>
              <a:pathLst>
                <a:path w="776733" h="897002">
                  <a:moveTo>
                    <a:pt x="776732" y="672719"/>
                  </a:moveTo>
                  <a:lnTo>
                    <a:pt x="388366" y="897001"/>
                  </a:lnTo>
                  <a:lnTo>
                    <a:pt x="0" y="672719"/>
                  </a:lnTo>
                  <a:lnTo>
                    <a:pt x="0" y="224282"/>
                  </a:lnTo>
                  <a:lnTo>
                    <a:pt x="388366" y="0"/>
                  </a:lnTo>
                  <a:lnTo>
                    <a:pt x="776732" y="224282"/>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3" name="PA-任意多边形 7"/>
            <p:cNvSpPr/>
            <p:nvPr>
              <p:custDataLst>
                <p:tags r:id="rId12"/>
              </p:custDataLst>
            </p:nvPr>
          </p:nvSpPr>
          <p:spPr>
            <a:xfrm>
              <a:off x="6853" y="5984"/>
              <a:ext cx="1581" cy="1826"/>
            </a:xfrm>
            <a:custGeom>
              <a:avLst/>
              <a:gdLst/>
              <a:ahLst/>
              <a:cxnLst/>
              <a:rect l="0" t="0" r="0" b="0"/>
              <a:pathLst>
                <a:path w="776606" h="897002">
                  <a:moveTo>
                    <a:pt x="776605" y="672592"/>
                  </a:moveTo>
                  <a:lnTo>
                    <a:pt x="388239" y="897001"/>
                  </a:lnTo>
                  <a:lnTo>
                    <a:pt x="0" y="672592"/>
                  </a:lnTo>
                  <a:lnTo>
                    <a:pt x="0" y="224282"/>
                  </a:lnTo>
                  <a:lnTo>
                    <a:pt x="388239" y="0"/>
                  </a:lnTo>
                  <a:lnTo>
                    <a:pt x="776605" y="224282"/>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4" name="PA-任意多边形 8"/>
            <p:cNvSpPr/>
            <p:nvPr>
              <p:custDataLst>
                <p:tags r:id="rId13"/>
              </p:custDataLst>
            </p:nvPr>
          </p:nvSpPr>
          <p:spPr>
            <a:xfrm>
              <a:off x="4065" y="11121"/>
              <a:ext cx="1921" cy="2218"/>
            </a:xfrm>
            <a:custGeom>
              <a:avLst/>
              <a:gdLst/>
              <a:ahLst/>
              <a:cxnLst/>
              <a:rect l="0" t="0" r="0" b="0"/>
              <a:pathLst>
                <a:path w="943611" h="1089407">
                  <a:moveTo>
                    <a:pt x="943610" y="816864"/>
                  </a:moveTo>
                  <a:lnTo>
                    <a:pt x="471678" y="1089406"/>
                  </a:lnTo>
                  <a:lnTo>
                    <a:pt x="0" y="816864"/>
                  </a:lnTo>
                  <a:lnTo>
                    <a:pt x="0" y="272288"/>
                  </a:lnTo>
                  <a:lnTo>
                    <a:pt x="471678" y="0"/>
                  </a:lnTo>
                  <a:lnTo>
                    <a:pt x="943610" y="272288"/>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5" name="PA-任意多边形 26"/>
            <p:cNvSpPr/>
            <p:nvPr>
              <p:custDataLst>
                <p:tags r:id="rId14"/>
              </p:custDataLst>
            </p:nvPr>
          </p:nvSpPr>
          <p:spPr>
            <a:xfrm>
              <a:off x="2193" y="7856"/>
              <a:ext cx="2395" cy="2764"/>
            </a:xfrm>
            <a:custGeom>
              <a:avLst/>
              <a:gdLst/>
              <a:ahLst/>
              <a:cxnLst/>
              <a:rect l="0" t="0" r="0" b="0"/>
              <a:pathLst>
                <a:path w="1176275" h="1357758">
                  <a:moveTo>
                    <a:pt x="1176274" y="1018413"/>
                  </a:moveTo>
                  <a:lnTo>
                    <a:pt x="588010" y="1357757"/>
                  </a:lnTo>
                  <a:lnTo>
                    <a:pt x="0" y="1018413"/>
                  </a:lnTo>
                  <a:lnTo>
                    <a:pt x="0" y="339344"/>
                  </a:lnTo>
                  <a:lnTo>
                    <a:pt x="588010" y="0"/>
                  </a:lnTo>
                  <a:lnTo>
                    <a:pt x="1176274" y="339344"/>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6" name="PA-任意多边形 27"/>
            <p:cNvSpPr/>
            <p:nvPr>
              <p:custDataLst>
                <p:tags r:id="rId15"/>
              </p:custDataLst>
            </p:nvPr>
          </p:nvSpPr>
          <p:spPr>
            <a:xfrm>
              <a:off x="2377" y="5862"/>
              <a:ext cx="2944" cy="2345"/>
            </a:xfrm>
            <a:custGeom>
              <a:avLst/>
              <a:gdLst/>
              <a:ahLst/>
              <a:cxnLst/>
              <a:rect l="0" t="0" r="0" b="0"/>
              <a:pathLst>
                <a:path w="1446150" h="1151764">
                  <a:moveTo>
                    <a:pt x="0" y="0"/>
                  </a:moveTo>
                  <a:lnTo>
                    <a:pt x="0" y="734187"/>
                  </a:lnTo>
                  <a:lnTo>
                    <a:pt x="723138" y="1151763"/>
                  </a:lnTo>
                  <a:lnTo>
                    <a:pt x="1446149" y="734187"/>
                  </a:lnTo>
                  <a:lnTo>
                    <a:pt x="1446149" y="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7" name="PA-任意多边形 31"/>
            <p:cNvSpPr/>
            <p:nvPr>
              <p:custDataLst>
                <p:tags r:id="rId16"/>
              </p:custDataLst>
            </p:nvPr>
          </p:nvSpPr>
          <p:spPr>
            <a:xfrm>
              <a:off x="7545" y="5869"/>
              <a:ext cx="1062" cy="1192"/>
            </a:xfrm>
            <a:custGeom>
              <a:avLst/>
              <a:gdLst/>
              <a:ahLst/>
              <a:cxnLst/>
              <a:rect l="0" t="0" r="0" b="0"/>
              <a:pathLst>
                <a:path w="521463" h="585471">
                  <a:moveTo>
                    <a:pt x="521462" y="0"/>
                  </a:moveTo>
                  <a:lnTo>
                    <a:pt x="0" y="0"/>
                  </a:lnTo>
                  <a:lnTo>
                    <a:pt x="0" y="284226"/>
                  </a:lnTo>
                  <a:lnTo>
                    <a:pt x="521462" y="58547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8" name="PA-任意多边形 32"/>
            <p:cNvSpPr/>
            <p:nvPr>
              <p:custDataLst>
                <p:tags r:id="rId17"/>
              </p:custDataLst>
            </p:nvPr>
          </p:nvSpPr>
          <p:spPr>
            <a:xfrm>
              <a:off x="6056" y="5867"/>
              <a:ext cx="2551" cy="915"/>
            </a:xfrm>
            <a:custGeom>
              <a:avLst/>
              <a:gdLst/>
              <a:ahLst/>
              <a:cxnLst/>
              <a:rect l="0" t="0" r="0" b="0"/>
              <a:pathLst>
                <a:path w="1252983" h="449581">
                  <a:moveTo>
                    <a:pt x="1252982" y="0"/>
                  </a:moveTo>
                  <a:lnTo>
                    <a:pt x="0" y="0"/>
                  </a:lnTo>
                  <a:lnTo>
                    <a:pt x="0" y="32004"/>
                  </a:lnTo>
                  <a:lnTo>
                    <a:pt x="723138" y="449580"/>
                  </a:lnTo>
                  <a:lnTo>
                    <a:pt x="1252982" y="14351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19" name="PA_ImportSvg_636777031883288426"/>
            <p:cNvSpPr/>
            <p:nvPr>
              <p:custDataLst>
                <p:tags r:id="rId18"/>
              </p:custDataLst>
            </p:nvPr>
          </p:nvSpPr>
          <p:spPr>
            <a:xfrm>
              <a:off x="2695" y="5909"/>
              <a:ext cx="2486" cy="2871"/>
            </a:xfrm>
            <a:custGeom>
              <a:avLst/>
              <a:gdLst/>
              <a:ahLst/>
              <a:cxnLst/>
              <a:rect l="l" t="t" r="r" b="b"/>
              <a:pathLst>
                <a:path w="1221360" h="1410336">
                  <a:moveTo>
                    <a:pt x="610362" y="0"/>
                  </a:moveTo>
                  <a:lnTo>
                    <a:pt x="0" y="352552"/>
                  </a:lnTo>
                  <a:lnTo>
                    <a:pt x="0" y="1057656"/>
                  </a:lnTo>
                  <a:lnTo>
                    <a:pt x="610362" y="1410335"/>
                  </a:lnTo>
                  <a:lnTo>
                    <a:pt x="1221359" y="1057656"/>
                  </a:lnTo>
                  <a:lnTo>
                    <a:pt x="1221359" y="352552"/>
                  </a:lnTo>
                  <a:moveTo>
                    <a:pt x="1190244" y="1040003"/>
                  </a:moveTo>
                  <a:lnTo>
                    <a:pt x="610362" y="1374648"/>
                  </a:lnTo>
                  <a:lnTo>
                    <a:pt x="30861" y="1040003"/>
                  </a:lnTo>
                  <a:lnTo>
                    <a:pt x="30861" y="370586"/>
                  </a:lnTo>
                  <a:lnTo>
                    <a:pt x="610362" y="35560"/>
                  </a:lnTo>
                  <a:lnTo>
                    <a:pt x="1190625" y="370586"/>
                  </a:lnTo>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5" tIns="40092" rIns="80185" bIns="4009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28" name="PA_ImportSvg_636777031885069364"/>
            <p:cNvSpPr/>
            <p:nvPr>
              <p:custDataLst>
                <p:tags r:id="rId19"/>
              </p:custDataLst>
            </p:nvPr>
          </p:nvSpPr>
          <p:spPr>
            <a:xfrm>
              <a:off x="6174" y="6645"/>
              <a:ext cx="2116" cy="2443"/>
            </a:xfrm>
            <a:custGeom>
              <a:avLst/>
              <a:gdLst/>
              <a:ahLst/>
              <a:cxnLst/>
              <a:rect l="l" t="t" r="r" b="b"/>
              <a:pathLst>
                <a:path w="1039114" h="1199897">
                  <a:moveTo>
                    <a:pt x="519557" y="1"/>
                  </a:moveTo>
                  <a:lnTo>
                    <a:pt x="0" y="300102"/>
                  </a:lnTo>
                  <a:lnTo>
                    <a:pt x="0" y="900050"/>
                  </a:lnTo>
                  <a:lnTo>
                    <a:pt x="519557" y="1199897"/>
                  </a:lnTo>
                  <a:lnTo>
                    <a:pt x="1039114" y="900050"/>
                  </a:lnTo>
                  <a:lnTo>
                    <a:pt x="1039114" y="300102"/>
                  </a:lnTo>
                  <a:moveTo>
                    <a:pt x="1012825" y="884810"/>
                  </a:moveTo>
                  <a:lnTo>
                    <a:pt x="519557" y="1169671"/>
                  </a:lnTo>
                  <a:lnTo>
                    <a:pt x="26162" y="884810"/>
                  </a:lnTo>
                  <a:lnTo>
                    <a:pt x="26162" y="315088"/>
                  </a:lnTo>
                  <a:lnTo>
                    <a:pt x="519557" y="30227"/>
                  </a:lnTo>
                  <a:lnTo>
                    <a:pt x="1012825" y="315088"/>
                  </a:lnTo>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5" tIns="40092" rIns="80185" bIns="4009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29" name="PA-任意多边形 33"/>
            <p:cNvSpPr/>
            <p:nvPr>
              <p:custDataLst>
                <p:tags r:id="rId20"/>
              </p:custDataLst>
            </p:nvPr>
          </p:nvSpPr>
          <p:spPr>
            <a:xfrm>
              <a:off x="2180" y="5862"/>
              <a:ext cx="1281" cy="806"/>
            </a:xfrm>
            <a:custGeom>
              <a:avLst/>
              <a:gdLst/>
              <a:ahLst/>
              <a:cxnLst/>
              <a:rect l="0" t="0" r="0" b="0"/>
              <a:pathLst>
                <a:path w="629413" h="395987">
                  <a:moveTo>
                    <a:pt x="0" y="0"/>
                  </a:moveTo>
                  <a:lnTo>
                    <a:pt x="0" y="371983"/>
                  </a:lnTo>
                  <a:lnTo>
                    <a:pt x="41529" y="395986"/>
                  </a:lnTo>
                  <a:lnTo>
                    <a:pt x="629412" y="56515"/>
                  </a:lnTo>
                  <a:lnTo>
                    <a:pt x="629412" y="0"/>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grpSp>
      <p:pic>
        <p:nvPicPr>
          <p:cNvPr id="70" name="图片 69" descr="w3"/>
          <p:cNvPicPr>
            <a:picLocks noChangeAspect="1"/>
          </p:cNvPicPr>
          <p:nvPr/>
        </p:nvPicPr>
        <p:blipFill>
          <a:blip r:embed="rId21">
            <a:alphaModFix amt="7000"/>
          </a:blip>
          <a:stretch>
            <a:fillRect/>
          </a:stretch>
        </p:blipFill>
        <p:spPr>
          <a:xfrm>
            <a:off x="0" y="0"/>
            <a:ext cx="12192000" cy="6858000"/>
          </a:xfrm>
          <a:prstGeom prst="rect">
            <a:avLst/>
          </a:prstGeom>
        </p:spPr>
      </p:pic>
      <p:grpSp>
        <p:nvGrpSpPr>
          <p:cNvPr id="224" name="组合 223"/>
          <p:cNvGrpSpPr/>
          <p:nvPr>
            <p:custDataLst>
              <p:tags r:id="rId22"/>
            </p:custDataLst>
          </p:nvPr>
        </p:nvGrpSpPr>
        <p:grpSpPr>
          <a:xfrm rot="0">
            <a:off x="-6985" y="0"/>
            <a:ext cx="1938655" cy="2444115"/>
            <a:chOff x="2180" y="5862"/>
            <a:chExt cx="6427" cy="7624"/>
          </a:xfrm>
          <a:gradFill flip="none" rotWithShape="1">
            <a:gsLst>
              <a:gs pos="63000">
                <a:srgbClr val="00B0F0"/>
              </a:gs>
              <a:gs pos="0">
                <a:srgbClr val="CF9660">
                  <a:alpha val="40000"/>
                  <a:lumMod val="9000"/>
                  <a:lumOff val="91000"/>
                </a:srgbClr>
              </a:gs>
              <a:gs pos="100000">
                <a:schemeClr val="tx2">
                  <a:lumMod val="75000"/>
                  <a:lumOff val="25000"/>
                </a:schemeClr>
              </a:gs>
            </a:gsLst>
            <a:lin ang="16200000" scaled="0"/>
          </a:gradFill>
        </p:grpSpPr>
        <p:sp>
          <p:nvSpPr>
            <p:cNvPr id="225" name="PA-任意多边形 29"/>
            <p:cNvSpPr/>
            <p:nvPr>
              <p:custDataLst>
                <p:tags r:id="rId23"/>
              </p:custDataLst>
            </p:nvPr>
          </p:nvSpPr>
          <p:spPr>
            <a:xfrm>
              <a:off x="2579" y="5862"/>
              <a:ext cx="1798" cy="519"/>
            </a:xfrm>
            <a:custGeom>
              <a:avLst/>
              <a:gdLst/>
              <a:ahLst/>
              <a:cxnLst/>
              <a:rect l="0" t="0" r="0" b="0"/>
              <a:pathLst>
                <a:path w="882905" h="254890">
                  <a:moveTo>
                    <a:pt x="0" y="0"/>
                  </a:moveTo>
                  <a:lnTo>
                    <a:pt x="441452" y="254889"/>
                  </a:lnTo>
                  <a:lnTo>
                    <a:pt x="882904" y="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26" name="PA-任意多边形 28"/>
            <p:cNvSpPr/>
            <p:nvPr>
              <p:custDataLst>
                <p:tags r:id="rId24"/>
              </p:custDataLst>
            </p:nvPr>
          </p:nvSpPr>
          <p:spPr>
            <a:xfrm>
              <a:off x="3044" y="5862"/>
              <a:ext cx="2944" cy="1764"/>
            </a:xfrm>
            <a:custGeom>
              <a:avLst/>
              <a:gdLst/>
              <a:ahLst/>
              <a:cxnLst/>
              <a:rect l="0" t="0" r="0" b="0"/>
              <a:pathLst>
                <a:path w="1446277" h="866522">
                  <a:moveTo>
                    <a:pt x="0" y="0"/>
                  </a:moveTo>
                  <a:lnTo>
                    <a:pt x="0" y="449072"/>
                  </a:lnTo>
                  <a:lnTo>
                    <a:pt x="723011" y="866521"/>
                  </a:lnTo>
                  <a:lnTo>
                    <a:pt x="1446276" y="449072"/>
                  </a:lnTo>
                  <a:lnTo>
                    <a:pt x="1446276" y="0"/>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27" name="PA-任意多边形 30"/>
            <p:cNvSpPr/>
            <p:nvPr>
              <p:custDataLst>
                <p:tags r:id="rId25"/>
              </p:custDataLst>
            </p:nvPr>
          </p:nvSpPr>
          <p:spPr>
            <a:xfrm>
              <a:off x="4123" y="5864"/>
              <a:ext cx="2116" cy="658"/>
            </a:xfrm>
            <a:custGeom>
              <a:avLst/>
              <a:gdLst/>
              <a:ahLst/>
              <a:cxnLst/>
              <a:rect l="0" t="0" r="0" b="0"/>
              <a:pathLst>
                <a:path w="1039242" h="323216">
                  <a:moveTo>
                    <a:pt x="1013079" y="0"/>
                  </a:moveTo>
                  <a:lnTo>
                    <a:pt x="1013079" y="8128"/>
                  </a:lnTo>
                  <a:lnTo>
                    <a:pt x="519684" y="292989"/>
                  </a:lnTo>
                  <a:lnTo>
                    <a:pt x="26289" y="8128"/>
                  </a:lnTo>
                  <a:lnTo>
                    <a:pt x="26289" y="0"/>
                  </a:lnTo>
                  <a:lnTo>
                    <a:pt x="0" y="0"/>
                  </a:lnTo>
                  <a:lnTo>
                    <a:pt x="0" y="23368"/>
                  </a:lnTo>
                  <a:lnTo>
                    <a:pt x="519684" y="323215"/>
                  </a:lnTo>
                  <a:lnTo>
                    <a:pt x="1039241" y="23368"/>
                  </a:lnTo>
                  <a:lnTo>
                    <a:pt x="1039241" y="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28" name="PA-任意多边形 9"/>
            <p:cNvSpPr/>
            <p:nvPr>
              <p:custDataLst>
                <p:tags r:id="rId26"/>
              </p:custDataLst>
            </p:nvPr>
          </p:nvSpPr>
          <p:spPr>
            <a:xfrm>
              <a:off x="5068" y="10405"/>
              <a:ext cx="1976" cy="2281"/>
            </a:xfrm>
            <a:custGeom>
              <a:avLst/>
              <a:gdLst/>
              <a:ahLst/>
              <a:cxnLst/>
              <a:rect l="0" t="0" r="0" b="0"/>
              <a:pathLst>
                <a:path w="970662" h="1120522">
                  <a:moveTo>
                    <a:pt x="970661" y="840359"/>
                  </a:moveTo>
                  <a:lnTo>
                    <a:pt x="485394" y="1120521"/>
                  </a:lnTo>
                  <a:lnTo>
                    <a:pt x="0" y="840359"/>
                  </a:lnTo>
                  <a:lnTo>
                    <a:pt x="0" y="280035"/>
                  </a:lnTo>
                  <a:lnTo>
                    <a:pt x="485394" y="0"/>
                  </a:lnTo>
                  <a:lnTo>
                    <a:pt x="970661" y="280035"/>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29" name="PA_ImportSvg_636777031883892508"/>
            <p:cNvSpPr/>
            <p:nvPr>
              <p:custDataLst>
                <p:tags r:id="rId27"/>
              </p:custDataLst>
            </p:nvPr>
          </p:nvSpPr>
          <p:spPr>
            <a:xfrm>
              <a:off x="5037" y="11728"/>
              <a:ext cx="1522" cy="1758"/>
            </a:xfrm>
            <a:custGeom>
              <a:avLst/>
              <a:gdLst/>
              <a:ahLst/>
              <a:cxnLst/>
              <a:rect l="l" t="t" r="r" b="b"/>
              <a:pathLst>
                <a:path w="747395" h="863600">
                  <a:moveTo>
                    <a:pt x="373635" y="0"/>
                  </a:moveTo>
                  <a:lnTo>
                    <a:pt x="1" y="215900"/>
                  </a:lnTo>
                  <a:lnTo>
                    <a:pt x="1" y="647700"/>
                  </a:lnTo>
                  <a:lnTo>
                    <a:pt x="373635" y="863600"/>
                  </a:lnTo>
                  <a:lnTo>
                    <a:pt x="747396" y="647700"/>
                  </a:lnTo>
                  <a:lnTo>
                    <a:pt x="747396" y="215900"/>
                  </a:lnTo>
                  <a:moveTo>
                    <a:pt x="728600" y="636778"/>
                  </a:moveTo>
                  <a:lnTo>
                    <a:pt x="373635" y="841756"/>
                  </a:lnTo>
                  <a:lnTo>
                    <a:pt x="18797" y="636778"/>
                  </a:lnTo>
                  <a:lnTo>
                    <a:pt x="18797" y="226822"/>
                  </a:lnTo>
                  <a:lnTo>
                    <a:pt x="373635" y="21844"/>
                  </a:lnTo>
                  <a:lnTo>
                    <a:pt x="728600" y="226822"/>
                  </a:lnTo>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5" tIns="40092" rIns="80185" bIns="4009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230" name="PA_ImportSvg_636777031884351288"/>
            <p:cNvSpPr/>
            <p:nvPr>
              <p:custDataLst>
                <p:tags r:id="rId28"/>
              </p:custDataLst>
            </p:nvPr>
          </p:nvSpPr>
          <p:spPr>
            <a:xfrm>
              <a:off x="4608" y="8781"/>
              <a:ext cx="1854" cy="2141"/>
            </a:xfrm>
            <a:custGeom>
              <a:avLst/>
              <a:gdLst/>
              <a:ahLst/>
              <a:cxnLst/>
              <a:rect l="l" t="t" r="r" b="b"/>
              <a:pathLst>
                <a:path w="910717" h="1051814">
                  <a:moveTo>
                    <a:pt x="455296" y="0"/>
                  </a:moveTo>
                  <a:lnTo>
                    <a:pt x="1" y="262636"/>
                  </a:lnTo>
                  <a:lnTo>
                    <a:pt x="1" y="789051"/>
                  </a:lnTo>
                  <a:lnTo>
                    <a:pt x="455296" y="1051814"/>
                  </a:lnTo>
                  <a:lnTo>
                    <a:pt x="910718" y="789051"/>
                  </a:lnTo>
                  <a:lnTo>
                    <a:pt x="910718" y="262636"/>
                  </a:lnTo>
                  <a:moveTo>
                    <a:pt x="887096" y="774700"/>
                  </a:moveTo>
                  <a:lnTo>
                    <a:pt x="455296" y="1024255"/>
                  </a:lnTo>
                  <a:lnTo>
                    <a:pt x="22734" y="775335"/>
                  </a:lnTo>
                  <a:lnTo>
                    <a:pt x="22734" y="275971"/>
                  </a:lnTo>
                  <a:lnTo>
                    <a:pt x="455296" y="26289"/>
                  </a:lnTo>
                  <a:lnTo>
                    <a:pt x="887096" y="275971"/>
                  </a:lnTo>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5" tIns="40092" rIns="80185" bIns="4009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231" name="PA-任意多边形 3"/>
            <p:cNvSpPr/>
            <p:nvPr>
              <p:custDataLst>
                <p:tags r:id="rId29"/>
              </p:custDataLst>
            </p:nvPr>
          </p:nvSpPr>
          <p:spPr>
            <a:xfrm>
              <a:off x="3437" y="8712"/>
              <a:ext cx="2159" cy="2493"/>
            </a:xfrm>
            <a:custGeom>
              <a:avLst/>
              <a:gdLst/>
              <a:ahLst/>
              <a:cxnLst/>
              <a:rect l="0" t="0" r="0" b="0"/>
              <a:pathLst>
                <a:path w="1060705" h="1224662">
                  <a:moveTo>
                    <a:pt x="1060704" y="918337"/>
                  </a:moveTo>
                  <a:lnTo>
                    <a:pt x="530098" y="1224661"/>
                  </a:lnTo>
                  <a:lnTo>
                    <a:pt x="0" y="918337"/>
                  </a:lnTo>
                  <a:lnTo>
                    <a:pt x="0" y="306197"/>
                  </a:lnTo>
                  <a:lnTo>
                    <a:pt x="530098" y="0"/>
                  </a:lnTo>
                  <a:lnTo>
                    <a:pt x="1060704" y="306197"/>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32" name="PA-任意多边形 4"/>
            <p:cNvSpPr/>
            <p:nvPr>
              <p:custDataLst>
                <p:tags r:id="rId30"/>
              </p:custDataLst>
            </p:nvPr>
          </p:nvSpPr>
          <p:spPr>
            <a:xfrm>
              <a:off x="4516" y="6161"/>
              <a:ext cx="2666" cy="3077"/>
            </a:xfrm>
            <a:custGeom>
              <a:avLst/>
              <a:gdLst/>
              <a:ahLst/>
              <a:cxnLst/>
              <a:rect l="0" t="0" r="0" b="0"/>
              <a:pathLst>
                <a:path w="1309371" h="1511428">
                  <a:moveTo>
                    <a:pt x="1309370" y="1133475"/>
                  </a:moveTo>
                  <a:lnTo>
                    <a:pt x="654685" y="1511427"/>
                  </a:lnTo>
                  <a:lnTo>
                    <a:pt x="0" y="1133475"/>
                  </a:lnTo>
                  <a:lnTo>
                    <a:pt x="0" y="377698"/>
                  </a:lnTo>
                  <a:lnTo>
                    <a:pt x="654685" y="0"/>
                  </a:lnTo>
                  <a:lnTo>
                    <a:pt x="1309370" y="377698"/>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33" name="PA-任意多边形 5"/>
            <p:cNvSpPr/>
            <p:nvPr>
              <p:custDataLst>
                <p:tags r:id="rId31"/>
              </p:custDataLst>
            </p:nvPr>
          </p:nvSpPr>
          <p:spPr>
            <a:xfrm>
              <a:off x="5747" y="9687"/>
              <a:ext cx="1896" cy="2189"/>
            </a:xfrm>
            <a:custGeom>
              <a:avLst/>
              <a:gdLst/>
              <a:ahLst/>
              <a:cxnLst/>
              <a:rect l="0" t="0" r="0" b="0"/>
              <a:pathLst>
                <a:path w="931292" h="1075564">
                  <a:moveTo>
                    <a:pt x="931291" y="806704"/>
                  </a:moveTo>
                  <a:lnTo>
                    <a:pt x="465709" y="1075563"/>
                  </a:lnTo>
                  <a:lnTo>
                    <a:pt x="0" y="806704"/>
                  </a:lnTo>
                  <a:lnTo>
                    <a:pt x="0" y="268859"/>
                  </a:lnTo>
                  <a:lnTo>
                    <a:pt x="465709" y="0"/>
                  </a:lnTo>
                  <a:lnTo>
                    <a:pt x="931291" y="268859"/>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34" name="PA-任意多边形 6"/>
            <p:cNvSpPr/>
            <p:nvPr>
              <p:custDataLst>
                <p:tags r:id="rId32"/>
              </p:custDataLst>
            </p:nvPr>
          </p:nvSpPr>
          <p:spPr>
            <a:xfrm>
              <a:off x="2466" y="7205"/>
              <a:ext cx="1581" cy="1826"/>
            </a:xfrm>
            <a:custGeom>
              <a:avLst/>
              <a:gdLst/>
              <a:ahLst/>
              <a:cxnLst/>
              <a:rect l="0" t="0" r="0" b="0"/>
              <a:pathLst>
                <a:path w="776733" h="897002">
                  <a:moveTo>
                    <a:pt x="776732" y="672719"/>
                  </a:moveTo>
                  <a:lnTo>
                    <a:pt x="388366" y="897001"/>
                  </a:lnTo>
                  <a:lnTo>
                    <a:pt x="0" y="672719"/>
                  </a:lnTo>
                  <a:lnTo>
                    <a:pt x="0" y="224282"/>
                  </a:lnTo>
                  <a:lnTo>
                    <a:pt x="388366" y="0"/>
                  </a:lnTo>
                  <a:lnTo>
                    <a:pt x="776732" y="224282"/>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35" name="PA-任意多边形 7"/>
            <p:cNvSpPr/>
            <p:nvPr>
              <p:custDataLst>
                <p:tags r:id="rId33"/>
              </p:custDataLst>
            </p:nvPr>
          </p:nvSpPr>
          <p:spPr>
            <a:xfrm>
              <a:off x="6853" y="5984"/>
              <a:ext cx="1581" cy="1826"/>
            </a:xfrm>
            <a:custGeom>
              <a:avLst/>
              <a:gdLst/>
              <a:ahLst/>
              <a:cxnLst/>
              <a:rect l="0" t="0" r="0" b="0"/>
              <a:pathLst>
                <a:path w="776606" h="897002">
                  <a:moveTo>
                    <a:pt x="776605" y="672592"/>
                  </a:moveTo>
                  <a:lnTo>
                    <a:pt x="388239" y="897001"/>
                  </a:lnTo>
                  <a:lnTo>
                    <a:pt x="0" y="672592"/>
                  </a:lnTo>
                  <a:lnTo>
                    <a:pt x="0" y="224282"/>
                  </a:lnTo>
                  <a:lnTo>
                    <a:pt x="388239" y="0"/>
                  </a:lnTo>
                  <a:lnTo>
                    <a:pt x="776605" y="224282"/>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36" name="PA-任意多边形 8"/>
            <p:cNvSpPr/>
            <p:nvPr>
              <p:custDataLst>
                <p:tags r:id="rId34"/>
              </p:custDataLst>
            </p:nvPr>
          </p:nvSpPr>
          <p:spPr>
            <a:xfrm>
              <a:off x="4065" y="11121"/>
              <a:ext cx="1921" cy="2218"/>
            </a:xfrm>
            <a:custGeom>
              <a:avLst/>
              <a:gdLst/>
              <a:ahLst/>
              <a:cxnLst/>
              <a:rect l="0" t="0" r="0" b="0"/>
              <a:pathLst>
                <a:path w="943611" h="1089407">
                  <a:moveTo>
                    <a:pt x="943610" y="816864"/>
                  </a:moveTo>
                  <a:lnTo>
                    <a:pt x="471678" y="1089406"/>
                  </a:lnTo>
                  <a:lnTo>
                    <a:pt x="0" y="816864"/>
                  </a:lnTo>
                  <a:lnTo>
                    <a:pt x="0" y="272288"/>
                  </a:lnTo>
                  <a:lnTo>
                    <a:pt x="471678" y="0"/>
                  </a:lnTo>
                  <a:lnTo>
                    <a:pt x="943610" y="272288"/>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37" name="PA-任意多边形 26"/>
            <p:cNvSpPr/>
            <p:nvPr>
              <p:custDataLst>
                <p:tags r:id="rId35"/>
              </p:custDataLst>
            </p:nvPr>
          </p:nvSpPr>
          <p:spPr>
            <a:xfrm>
              <a:off x="2193" y="7856"/>
              <a:ext cx="2395" cy="2764"/>
            </a:xfrm>
            <a:custGeom>
              <a:avLst/>
              <a:gdLst/>
              <a:ahLst/>
              <a:cxnLst/>
              <a:rect l="0" t="0" r="0" b="0"/>
              <a:pathLst>
                <a:path w="1176275" h="1357758">
                  <a:moveTo>
                    <a:pt x="1176274" y="1018413"/>
                  </a:moveTo>
                  <a:lnTo>
                    <a:pt x="588010" y="1357757"/>
                  </a:lnTo>
                  <a:lnTo>
                    <a:pt x="0" y="1018413"/>
                  </a:lnTo>
                  <a:lnTo>
                    <a:pt x="0" y="339344"/>
                  </a:lnTo>
                  <a:lnTo>
                    <a:pt x="588010" y="0"/>
                  </a:lnTo>
                  <a:lnTo>
                    <a:pt x="1176274" y="339344"/>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38" name="PA-任意多边形 27"/>
            <p:cNvSpPr/>
            <p:nvPr>
              <p:custDataLst>
                <p:tags r:id="rId36"/>
              </p:custDataLst>
            </p:nvPr>
          </p:nvSpPr>
          <p:spPr>
            <a:xfrm>
              <a:off x="2377" y="5862"/>
              <a:ext cx="2944" cy="2345"/>
            </a:xfrm>
            <a:custGeom>
              <a:avLst/>
              <a:gdLst/>
              <a:ahLst/>
              <a:cxnLst/>
              <a:rect l="0" t="0" r="0" b="0"/>
              <a:pathLst>
                <a:path w="1446150" h="1151764">
                  <a:moveTo>
                    <a:pt x="0" y="0"/>
                  </a:moveTo>
                  <a:lnTo>
                    <a:pt x="0" y="734187"/>
                  </a:lnTo>
                  <a:lnTo>
                    <a:pt x="723138" y="1151763"/>
                  </a:lnTo>
                  <a:lnTo>
                    <a:pt x="1446149" y="734187"/>
                  </a:lnTo>
                  <a:lnTo>
                    <a:pt x="1446149" y="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39" name="PA-任意多边形 31"/>
            <p:cNvSpPr/>
            <p:nvPr>
              <p:custDataLst>
                <p:tags r:id="rId37"/>
              </p:custDataLst>
            </p:nvPr>
          </p:nvSpPr>
          <p:spPr>
            <a:xfrm>
              <a:off x="7545" y="5869"/>
              <a:ext cx="1062" cy="1192"/>
            </a:xfrm>
            <a:custGeom>
              <a:avLst/>
              <a:gdLst/>
              <a:ahLst/>
              <a:cxnLst/>
              <a:rect l="0" t="0" r="0" b="0"/>
              <a:pathLst>
                <a:path w="521463" h="585471">
                  <a:moveTo>
                    <a:pt x="521462" y="0"/>
                  </a:moveTo>
                  <a:lnTo>
                    <a:pt x="0" y="0"/>
                  </a:lnTo>
                  <a:lnTo>
                    <a:pt x="0" y="284226"/>
                  </a:lnTo>
                  <a:lnTo>
                    <a:pt x="521462" y="58547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40" name="PA-任意多边形 32"/>
            <p:cNvSpPr/>
            <p:nvPr>
              <p:custDataLst>
                <p:tags r:id="rId38"/>
              </p:custDataLst>
            </p:nvPr>
          </p:nvSpPr>
          <p:spPr>
            <a:xfrm>
              <a:off x="6056" y="5867"/>
              <a:ext cx="2551" cy="915"/>
            </a:xfrm>
            <a:custGeom>
              <a:avLst/>
              <a:gdLst/>
              <a:ahLst/>
              <a:cxnLst/>
              <a:rect l="0" t="0" r="0" b="0"/>
              <a:pathLst>
                <a:path w="1252983" h="449581">
                  <a:moveTo>
                    <a:pt x="1252982" y="0"/>
                  </a:moveTo>
                  <a:lnTo>
                    <a:pt x="0" y="0"/>
                  </a:lnTo>
                  <a:lnTo>
                    <a:pt x="0" y="32004"/>
                  </a:lnTo>
                  <a:lnTo>
                    <a:pt x="723138" y="449580"/>
                  </a:lnTo>
                  <a:lnTo>
                    <a:pt x="1252982" y="143510"/>
                  </a:lnTo>
                  <a:close/>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41" name="PA_ImportSvg_636777031883288426"/>
            <p:cNvSpPr/>
            <p:nvPr>
              <p:custDataLst>
                <p:tags r:id="rId39"/>
              </p:custDataLst>
            </p:nvPr>
          </p:nvSpPr>
          <p:spPr>
            <a:xfrm>
              <a:off x="2695" y="5909"/>
              <a:ext cx="2486" cy="2871"/>
            </a:xfrm>
            <a:custGeom>
              <a:avLst/>
              <a:gdLst/>
              <a:ahLst/>
              <a:cxnLst/>
              <a:rect l="l" t="t" r="r" b="b"/>
              <a:pathLst>
                <a:path w="1221360" h="1410336">
                  <a:moveTo>
                    <a:pt x="610362" y="0"/>
                  </a:moveTo>
                  <a:lnTo>
                    <a:pt x="0" y="352552"/>
                  </a:lnTo>
                  <a:lnTo>
                    <a:pt x="0" y="1057656"/>
                  </a:lnTo>
                  <a:lnTo>
                    <a:pt x="610362" y="1410335"/>
                  </a:lnTo>
                  <a:lnTo>
                    <a:pt x="1221359" y="1057656"/>
                  </a:lnTo>
                  <a:lnTo>
                    <a:pt x="1221359" y="352552"/>
                  </a:lnTo>
                  <a:moveTo>
                    <a:pt x="1190244" y="1040003"/>
                  </a:moveTo>
                  <a:lnTo>
                    <a:pt x="610362" y="1374648"/>
                  </a:lnTo>
                  <a:lnTo>
                    <a:pt x="30861" y="1040003"/>
                  </a:lnTo>
                  <a:lnTo>
                    <a:pt x="30861" y="370586"/>
                  </a:lnTo>
                  <a:lnTo>
                    <a:pt x="610362" y="35560"/>
                  </a:lnTo>
                  <a:lnTo>
                    <a:pt x="1190625" y="370586"/>
                  </a:lnTo>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5" tIns="40092" rIns="80185" bIns="4009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242" name="PA_ImportSvg_636777031885069364"/>
            <p:cNvSpPr/>
            <p:nvPr>
              <p:custDataLst>
                <p:tags r:id="rId40"/>
              </p:custDataLst>
            </p:nvPr>
          </p:nvSpPr>
          <p:spPr>
            <a:xfrm>
              <a:off x="6174" y="6645"/>
              <a:ext cx="2116" cy="2443"/>
            </a:xfrm>
            <a:custGeom>
              <a:avLst/>
              <a:gdLst/>
              <a:ahLst/>
              <a:cxnLst/>
              <a:rect l="l" t="t" r="r" b="b"/>
              <a:pathLst>
                <a:path w="1039114" h="1199897">
                  <a:moveTo>
                    <a:pt x="519557" y="1"/>
                  </a:moveTo>
                  <a:lnTo>
                    <a:pt x="0" y="300102"/>
                  </a:lnTo>
                  <a:lnTo>
                    <a:pt x="0" y="900050"/>
                  </a:lnTo>
                  <a:lnTo>
                    <a:pt x="519557" y="1199897"/>
                  </a:lnTo>
                  <a:lnTo>
                    <a:pt x="1039114" y="900050"/>
                  </a:lnTo>
                  <a:lnTo>
                    <a:pt x="1039114" y="300102"/>
                  </a:lnTo>
                  <a:moveTo>
                    <a:pt x="1012825" y="884810"/>
                  </a:moveTo>
                  <a:lnTo>
                    <a:pt x="519557" y="1169671"/>
                  </a:lnTo>
                  <a:lnTo>
                    <a:pt x="26162" y="884810"/>
                  </a:lnTo>
                  <a:lnTo>
                    <a:pt x="26162" y="315088"/>
                  </a:lnTo>
                  <a:lnTo>
                    <a:pt x="519557" y="30227"/>
                  </a:lnTo>
                  <a:lnTo>
                    <a:pt x="1012825" y="315088"/>
                  </a:lnTo>
                </a:path>
              </a:pathLst>
            </a:cu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185" tIns="40092" rIns="80185" bIns="40092"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243" name="PA-任意多边形 33"/>
            <p:cNvSpPr/>
            <p:nvPr>
              <p:custDataLst>
                <p:tags r:id="rId41"/>
              </p:custDataLst>
            </p:nvPr>
          </p:nvSpPr>
          <p:spPr>
            <a:xfrm>
              <a:off x="2180" y="5862"/>
              <a:ext cx="1281" cy="806"/>
            </a:xfrm>
            <a:custGeom>
              <a:avLst/>
              <a:gdLst/>
              <a:ahLst/>
              <a:cxnLst/>
              <a:rect l="0" t="0" r="0" b="0"/>
              <a:pathLst>
                <a:path w="629413" h="395987">
                  <a:moveTo>
                    <a:pt x="0" y="0"/>
                  </a:moveTo>
                  <a:lnTo>
                    <a:pt x="0" y="371983"/>
                  </a:lnTo>
                  <a:lnTo>
                    <a:pt x="41529" y="395986"/>
                  </a:lnTo>
                  <a:lnTo>
                    <a:pt x="629412" y="56515"/>
                  </a:lnTo>
                  <a:lnTo>
                    <a:pt x="629412" y="0"/>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grpSp>
      <p:sp>
        <p:nvSpPr>
          <p:cNvPr id="48" name="文本框 47"/>
          <p:cNvSpPr txBox="1"/>
          <p:nvPr/>
        </p:nvSpPr>
        <p:spPr>
          <a:xfrm>
            <a:off x="372110" y="2475230"/>
            <a:ext cx="4495165" cy="1753235"/>
          </a:xfrm>
          <a:prstGeom prst="rect">
            <a:avLst/>
          </a:prstGeom>
          <a:noFill/>
          <a:effectLst>
            <a:outerShdw blurRad="50800" dist="38100" dir="2700000" algn="tl" rotWithShape="0">
              <a:prstClr val="black">
                <a:alpha val="40000"/>
              </a:prstClr>
            </a:outerShdw>
          </a:effectLst>
        </p:spPr>
        <p:txBody>
          <a:bodyPr wrap="square" rtlCol="0">
            <a:spAutoFit/>
          </a:bodyPr>
          <a:p>
            <a:r>
              <a:rPr lang="zh-CN" altLang="en-US" sz="5400">
                <a:solidFill>
                  <a:srgbClr val="00B0F0"/>
                </a:solidFill>
                <a:latin typeface="汉仪综艺体简" panose="02010600000101010101" charset="-122"/>
                <a:ea typeface="汉仪综艺体简" panose="02010600000101010101" charset="-122"/>
                <a:cs typeface="HarmonyOS Sans SC Medium" panose="00000600000000000000" charset="-122"/>
              </a:rPr>
              <a:t>目录</a:t>
            </a:r>
            <a:endParaRPr lang="zh-CN" altLang="en-US" sz="5400">
              <a:solidFill>
                <a:srgbClr val="00B0F0"/>
              </a:solidFill>
              <a:latin typeface="汉仪综艺体简" panose="02010600000101010101" charset="-122"/>
              <a:ea typeface="汉仪综艺体简" panose="02010600000101010101" charset="-122"/>
              <a:cs typeface="HarmonyOS Sans SC Medium" panose="00000600000000000000" charset="-122"/>
            </a:endParaRPr>
          </a:p>
          <a:p>
            <a:r>
              <a:rPr lang="en-US" altLang="zh-CN" sz="5400">
                <a:solidFill>
                  <a:srgbClr val="00B0F0"/>
                </a:solidFill>
                <a:latin typeface="汉仪综艺体简" panose="02010600000101010101" charset="-122"/>
                <a:ea typeface="汉仪综艺体简" panose="02010600000101010101" charset="-122"/>
                <a:cs typeface="HarmonyOS Sans SC Medium" panose="00000600000000000000" charset="-122"/>
              </a:rPr>
              <a:t>Content</a:t>
            </a:r>
            <a:endParaRPr lang="en-US" altLang="zh-CN" sz="5400">
              <a:solidFill>
                <a:srgbClr val="00B0F0"/>
              </a:solidFill>
              <a:latin typeface="汉仪综艺体简" panose="02010600000101010101" charset="-122"/>
              <a:ea typeface="汉仪综艺体简" panose="02010600000101010101" charset="-122"/>
              <a:cs typeface="HarmonyOS Sans SC Medium" panose="00000600000000000000" charset="-122"/>
            </a:endParaRPr>
          </a:p>
        </p:txBody>
      </p:sp>
      <p:pic>
        <p:nvPicPr>
          <p:cNvPr id="49" name="图片 48"/>
          <p:cNvPicPr>
            <a:picLocks noChangeAspect="1"/>
          </p:cNvPicPr>
          <p:nvPr/>
        </p:nvPicPr>
        <p:blipFill>
          <a:blip r:embed="rId42"/>
          <a:stretch>
            <a:fillRect/>
          </a:stretch>
        </p:blipFill>
        <p:spPr>
          <a:xfrm>
            <a:off x="9876155" y="0"/>
            <a:ext cx="2315845" cy="645160"/>
          </a:xfrm>
          <a:prstGeom prst="rect">
            <a:avLst/>
          </a:prstGeom>
        </p:spPr>
      </p:pic>
      <p:grpSp>
        <p:nvGrpSpPr>
          <p:cNvPr id="50" name="组合 49"/>
          <p:cNvGrpSpPr/>
          <p:nvPr/>
        </p:nvGrpSpPr>
        <p:grpSpPr>
          <a:xfrm>
            <a:off x="3649345" y="2170430"/>
            <a:ext cx="3596640" cy="768350"/>
            <a:chOff x="3827" y="4790"/>
            <a:chExt cx="5664" cy="1210"/>
          </a:xfrm>
        </p:grpSpPr>
        <p:sp>
          <p:nvSpPr>
            <p:cNvPr id="51" name="文本框 50"/>
            <p:cNvSpPr txBox="1"/>
            <p:nvPr/>
          </p:nvSpPr>
          <p:spPr>
            <a:xfrm>
              <a:off x="5145" y="4885"/>
              <a:ext cx="1888" cy="628"/>
            </a:xfrm>
            <a:prstGeom prst="rect">
              <a:avLst/>
            </a:prstGeom>
            <a:noFill/>
          </p:spPr>
          <p:txBody>
            <a:bodyPr wrap="none" rtlCol="0">
              <a:spAutoFit/>
            </a:bodyPr>
            <a:p>
              <a:r>
                <a:rPr lang="zh-CN" altLang="en-US" sz="2000">
                  <a:solidFill>
                    <a:schemeClr val="tx1"/>
                  </a:solidFill>
                  <a:latin typeface="HarmonyOS Sans SC Medium" panose="00000600000000000000" charset="-122"/>
                  <a:ea typeface="HarmonyOS Sans SC Medium" panose="00000600000000000000" charset="-122"/>
                  <a:cs typeface="江城律动宋" panose="02020700000000000000" charset="-122"/>
                </a:rPr>
                <a:t>公司简介</a:t>
              </a:r>
              <a:endParaRPr lang="zh-CN" altLang="en-US" sz="2000">
                <a:solidFill>
                  <a:schemeClr val="tx1"/>
                </a:solidFill>
                <a:latin typeface="HarmonyOS Sans SC Medium" panose="00000600000000000000" charset="-122"/>
                <a:ea typeface="HarmonyOS Sans SC Medium" panose="00000600000000000000" charset="-122"/>
                <a:cs typeface="江城律动宋" panose="02020700000000000000" charset="-122"/>
              </a:endParaRPr>
            </a:p>
          </p:txBody>
        </p:sp>
        <p:sp>
          <p:nvSpPr>
            <p:cNvPr id="52" name="稻壳夜秋https://www.docer.com/works?userid=555357443"/>
            <p:cNvSpPr txBox="1"/>
            <p:nvPr/>
          </p:nvSpPr>
          <p:spPr>
            <a:xfrm>
              <a:off x="5211" y="5433"/>
              <a:ext cx="4280" cy="434"/>
            </a:xfrm>
            <a:prstGeom prst="rect">
              <a:avLst/>
            </a:prstGeom>
            <a:noFill/>
          </p:spPr>
          <p:txBody>
            <a:bodyPr wrap="square" rtlCol="0">
              <a:spAutoFit/>
            </a:bodyPr>
            <a:p>
              <a:r>
                <a:rPr lang="zh-CN" altLang="en-US" sz="12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rPr>
                <a:t>An empty street An empty house</a:t>
              </a:r>
              <a:endParaRPr lang="zh-CN" altLang="en-US" sz="12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endParaRPr>
            </a:p>
          </p:txBody>
        </p:sp>
        <p:sp>
          <p:nvSpPr>
            <p:cNvPr id="53" name="文本框 52"/>
            <p:cNvSpPr txBox="1"/>
            <p:nvPr/>
          </p:nvSpPr>
          <p:spPr>
            <a:xfrm>
              <a:off x="3827" y="4790"/>
              <a:ext cx="1442" cy="1210"/>
            </a:xfrm>
            <a:prstGeom prst="rect">
              <a:avLst/>
            </a:prstGeom>
            <a:noFill/>
          </p:spPr>
          <p:txBody>
            <a:bodyPr wrap="square" rtlCol="0">
              <a:spAutoFit/>
            </a:bodyPr>
            <a:p>
              <a:pPr algn="l"/>
              <a:r>
                <a:rPr lang="en-US" altLang="zh-CN" sz="4400">
                  <a:solidFill>
                    <a:schemeClr val="tx1"/>
                  </a:solidFill>
                  <a:latin typeface="HarmonyOS Sans SC Medium" panose="00000600000000000000" charset="-122"/>
                  <a:ea typeface="HarmonyOS Sans SC Medium" panose="00000600000000000000" charset="-122"/>
                  <a:cs typeface="江城律动宋" panose="02020700000000000000" charset="-122"/>
                </a:rPr>
                <a:t>01</a:t>
              </a:r>
              <a:endParaRPr lang="en-US" altLang="zh-CN" sz="4400">
                <a:solidFill>
                  <a:schemeClr val="tx1"/>
                </a:solidFill>
                <a:latin typeface="HarmonyOS Sans SC Medium" panose="00000600000000000000" charset="-122"/>
                <a:ea typeface="HarmonyOS Sans SC Medium" panose="00000600000000000000" charset="-122"/>
                <a:cs typeface="江城律动宋" panose="02020700000000000000" charset="-122"/>
              </a:endParaRPr>
            </a:p>
          </p:txBody>
        </p:sp>
      </p:grpSp>
      <p:grpSp>
        <p:nvGrpSpPr>
          <p:cNvPr id="54" name="组合 53"/>
          <p:cNvGrpSpPr/>
          <p:nvPr/>
        </p:nvGrpSpPr>
        <p:grpSpPr>
          <a:xfrm>
            <a:off x="8141335" y="2170430"/>
            <a:ext cx="3596640" cy="768350"/>
            <a:chOff x="3827" y="4790"/>
            <a:chExt cx="5664" cy="1210"/>
          </a:xfrm>
        </p:grpSpPr>
        <p:sp>
          <p:nvSpPr>
            <p:cNvPr id="55" name="文本框 54"/>
            <p:cNvSpPr txBox="1"/>
            <p:nvPr/>
          </p:nvSpPr>
          <p:spPr>
            <a:xfrm>
              <a:off x="5145" y="4905"/>
              <a:ext cx="2288" cy="628"/>
            </a:xfrm>
            <a:prstGeom prst="rect">
              <a:avLst/>
            </a:prstGeom>
            <a:noFill/>
          </p:spPr>
          <p:txBody>
            <a:bodyPr wrap="none" rtlCol="0">
              <a:spAutoFit/>
            </a:bodyPr>
            <a:p>
              <a:pPr algn="l"/>
              <a:r>
                <a:rPr lang="zh-CN" altLang="en-US" sz="20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rPr>
                <a:t>发展与架构</a:t>
              </a:r>
              <a:endParaRPr lang="zh-CN" altLang="en-US" sz="20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endParaRPr>
            </a:p>
          </p:txBody>
        </p:sp>
        <p:sp>
          <p:nvSpPr>
            <p:cNvPr id="56" name="稻壳夜秋https://www.docer.com/works?userid=555357443"/>
            <p:cNvSpPr txBox="1"/>
            <p:nvPr/>
          </p:nvSpPr>
          <p:spPr>
            <a:xfrm>
              <a:off x="5211" y="5433"/>
              <a:ext cx="4280" cy="434"/>
            </a:xfrm>
            <a:prstGeom prst="rect">
              <a:avLst/>
            </a:prstGeom>
            <a:noFill/>
          </p:spPr>
          <p:txBody>
            <a:bodyPr wrap="square" rtlCol="0">
              <a:spAutoFit/>
            </a:bodyPr>
            <a:p>
              <a:r>
                <a:rPr lang="zh-CN" altLang="en-US" sz="12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rPr>
                <a:t>An empty street An empty house</a:t>
              </a:r>
              <a:endParaRPr lang="zh-CN" altLang="en-US" sz="12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endParaRPr>
            </a:p>
          </p:txBody>
        </p:sp>
        <p:sp>
          <p:nvSpPr>
            <p:cNvPr id="57" name="文本框 56"/>
            <p:cNvSpPr txBox="1"/>
            <p:nvPr/>
          </p:nvSpPr>
          <p:spPr>
            <a:xfrm>
              <a:off x="3827" y="4790"/>
              <a:ext cx="1442" cy="1210"/>
            </a:xfrm>
            <a:prstGeom prst="rect">
              <a:avLst/>
            </a:prstGeom>
            <a:noFill/>
          </p:spPr>
          <p:txBody>
            <a:bodyPr wrap="square" rtlCol="0">
              <a:spAutoFit/>
            </a:bodyPr>
            <a:p>
              <a:pPr algn="l"/>
              <a:r>
                <a:rPr lang="en-US" altLang="zh-CN" sz="4400">
                  <a:solidFill>
                    <a:schemeClr val="tx1"/>
                  </a:solidFill>
                  <a:latin typeface="HarmonyOS Sans SC Medium" panose="00000600000000000000" charset="-122"/>
                  <a:ea typeface="HarmonyOS Sans SC Medium" panose="00000600000000000000" charset="-122"/>
                  <a:cs typeface="江城律动宋" panose="02020700000000000000" charset="-122"/>
                </a:rPr>
                <a:t>02</a:t>
              </a:r>
              <a:endParaRPr lang="en-US" altLang="zh-CN" sz="4400">
                <a:solidFill>
                  <a:schemeClr val="tx1"/>
                </a:solidFill>
                <a:latin typeface="HarmonyOS Sans SC Medium" panose="00000600000000000000" charset="-122"/>
                <a:ea typeface="HarmonyOS Sans SC Medium" panose="00000600000000000000" charset="-122"/>
                <a:cs typeface="江城律动宋" panose="02020700000000000000" charset="-122"/>
              </a:endParaRPr>
            </a:p>
          </p:txBody>
        </p:sp>
      </p:grpSp>
      <p:grpSp>
        <p:nvGrpSpPr>
          <p:cNvPr id="58" name="组合 57"/>
          <p:cNvGrpSpPr/>
          <p:nvPr/>
        </p:nvGrpSpPr>
        <p:grpSpPr>
          <a:xfrm>
            <a:off x="3649345" y="4205605"/>
            <a:ext cx="3596640" cy="768350"/>
            <a:chOff x="3827" y="4790"/>
            <a:chExt cx="5664" cy="1210"/>
          </a:xfrm>
        </p:grpSpPr>
        <p:sp>
          <p:nvSpPr>
            <p:cNvPr id="59" name="文本框 58"/>
            <p:cNvSpPr txBox="1"/>
            <p:nvPr/>
          </p:nvSpPr>
          <p:spPr>
            <a:xfrm>
              <a:off x="5145" y="4865"/>
              <a:ext cx="1888" cy="628"/>
            </a:xfrm>
            <a:prstGeom prst="rect">
              <a:avLst/>
            </a:prstGeom>
            <a:noFill/>
          </p:spPr>
          <p:txBody>
            <a:bodyPr wrap="none" rtlCol="0">
              <a:spAutoFit/>
            </a:bodyPr>
            <a:p>
              <a:pPr algn="l"/>
              <a:r>
                <a:rPr lang="zh-CN" altLang="en-US" sz="20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rPr>
                <a:t>产品介绍</a:t>
              </a:r>
              <a:endParaRPr lang="zh-CN" altLang="en-US" sz="20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endParaRPr>
            </a:p>
          </p:txBody>
        </p:sp>
        <p:sp>
          <p:nvSpPr>
            <p:cNvPr id="60" name="稻壳夜秋https://www.docer.com/works?userid=555357443"/>
            <p:cNvSpPr txBox="1"/>
            <p:nvPr/>
          </p:nvSpPr>
          <p:spPr>
            <a:xfrm>
              <a:off x="5211" y="5433"/>
              <a:ext cx="4280" cy="434"/>
            </a:xfrm>
            <a:prstGeom prst="rect">
              <a:avLst/>
            </a:prstGeom>
            <a:noFill/>
          </p:spPr>
          <p:txBody>
            <a:bodyPr wrap="square" rtlCol="0">
              <a:spAutoFit/>
            </a:bodyPr>
            <a:p>
              <a:r>
                <a:rPr lang="zh-CN" altLang="en-US" sz="12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rPr>
                <a:t>An empty street An empty house</a:t>
              </a:r>
              <a:endParaRPr lang="zh-CN" altLang="en-US" sz="12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endParaRPr>
            </a:p>
          </p:txBody>
        </p:sp>
        <p:sp>
          <p:nvSpPr>
            <p:cNvPr id="61" name="文本框 60"/>
            <p:cNvSpPr txBox="1"/>
            <p:nvPr/>
          </p:nvSpPr>
          <p:spPr>
            <a:xfrm>
              <a:off x="3827" y="4790"/>
              <a:ext cx="1442" cy="1210"/>
            </a:xfrm>
            <a:prstGeom prst="rect">
              <a:avLst/>
            </a:prstGeom>
            <a:noFill/>
          </p:spPr>
          <p:txBody>
            <a:bodyPr wrap="square" rtlCol="0">
              <a:spAutoFit/>
            </a:bodyPr>
            <a:p>
              <a:pPr algn="l"/>
              <a:r>
                <a:rPr lang="en-US" altLang="zh-CN" sz="4400">
                  <a:solidFill>
                    <a:schemeClr val="tx1"/>
                  </a:solidFill>
                  <a:latin typeface="HarmonyOS Sans SC Medium" panose="00000600000000000000" charset="-122"/>
                  <a:ea typeface="HarmonyOS Sans SC Medium" panose="00000600000000000000" charset="-122"/>
                  <a:cs typeface="江城律动宋" panose="02020700000000000000" charset="-122"/>
                </a:rPr>
                <a:t>03</a:t>
              </a:r>
              <a:endParaRPr lang="en-US" altLang="zh-CN" sz="4400">
                <a:solidFill>
                  <a:schemeClr val="tx1"/>
                </a:solidFill>
                <a:latin typeface="HarmonyOS Sans SC Medium" panose="00000600000000000000" charset="-122"/>
                <a:ea typeface="HarmonyOS Sans SC Medium" panose="00000600000000000000" charset="-122"/>
                <a:cs typeface="江城律动宋" panose="02020700000000000000" charset="-122"/>
              </a:endParaRPr>
            </a:p>
          </p:txBody>
        </p:sp>
      </p:grpSp>
      <p:grpSp>
        <p:nvGrpSpPr>
          <p:cNvPr id="62" name="组合 61"/>
          <p:cNvGrpSpPr/>
          <p:nvPr/>
        </p:nvGrpSpPr>
        <p:grpSpPr>
          <a:xfrm>
            <a:off x="8141335" y="4205605"/>
            <a:ext cx="3596640" cy="768350"/>
            <a:chOff x="3827" y="4790"/>
            <a:chExt cx="5664" cy="1210"/>
          </a:xfrm>
        </p:grpSpPr>
        <p:sp>
          <p:nvSpPr>
            <p:cNvPr id="63" name="文本框 62"/>
            <p:cNvSpPr txBox="1"/>
            <p:nvPr/>
          </p:nvSpPr>
          <p:spPr>
            <a:xfrm>
              <a:off x="5165" y="4905"/>
              <a:ext cx="1088" cy="628"/>
            </a:xfrm>
            <a:prstGeom prst="rect">
              <a:avLst/>
            </a:prstGeom>
            <a:noFill/>
          </p:spPr>
          <p:txBody>
            <a:bodyPr wrap="none" rtlCol="0">
              <a:spAutoFit/>
            </a:bodyPr>
            <a:p>
              <a:pPr algn="l"/>
              <a:r>
                <a:rPr lang="zh-CN" altLang="en-US" sz="20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rPr>
                <a:t>致谢</a:t>
              </a:r>
              <a:endParaRPr lang="zh-CN" altLang="en-US" sz="20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endParaRPr>
            </a:p>
          </p:txBody>
        </p:sp>
        <p:sp>
          <p:nvSpPr>
            <p:cNvPr id="64" name="稻壳夜秋https://www.docer.com/works?userid=555357443"/>
            <p:cNvSpPr txBox="1"/>
            <p:nvPr/>
          </p:nvSpPr>
          <p:spPr>
            <a:xfrm>
              <a:off x="5211" y="5493"/>
              <a:ext cx="4280" cy="434"/>
            </a:xfrm>
            <a:prstGeom prst="rect">
              <a:avLst/>
            </a:prstGeom>
            <a:noFill/>
          </p:spPr>
          <p:txBody>
            <a:bodyPr wrap="square" rtlCol="0">
              <a:spAutoFit/>
            </a:bodyPr>
            <a:p>
              <a:r>
                <a:rPr lang="zh-CN" altLang="en-US" sz="12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rPr>
                <a:t>An empty street An empty house</a:t>
              </a:r>
              <a:endParaRPr lang="zh-CN" altLang="en-US" sz="1200">
                <a:solidFill>
                  <a:schemeClr val="tx1"/>
                </a:solidFill>
                <a:latin typeface="HarmonyOS Sans SC Medium" panose="00000600000000000000" charset="-122"/>
                <a:ea typeface="HarmonyOS Sans SC Medium" panose="00000600000000000000" charset="-122"/>
                <a:cs typeface="江城律动宋" panose="02020700000000000000" charset="-122"/>
                <a:sym typeface="+mn-ea"/>
              </a:endParaRPr>
            </a:p>
          </p:txBody>
        </p:sp>
        <p:sp>
          <p:nvSpPr>
            <p:cNvPr id="65" name="文本框 64"/>
            <p:cNvSpPr txBox="1"/>
            <p:nvPr/>
          </p:nvSpPr>
          <p:spPr>
            <a:xfrm>
              <a:off x="3827" y="4790"/>
              <a:ext cx="1442" cy="1210"/>
            </a:xfrm>
            <a:prstGeom prst="rect">
              <a:avLst/>
            </a:prstGeom>
            <a:noFill/>
          </p:spPr>
          <p:txBody>
            <a:bodyPr wrap="square" rtlCol="0">
              <a:spAutoFit/>
            </a:bodyPr>
            <a:p>
              <a:pPr algn="l"/>
              <a:r>
                <a:rPr lang="en-US" altLang="zh-CN" sz="4400">
                  <a:solidFill>
                    <a:schemeClr val="tx1"/>
                  </a:solidFill>
                  <a:latin typeface="HarmonyOS Sans SC Medium" panose="00000600000000000000" charset="-122"/>
                  <a:ea typeface="HarmonyOS Sans SC Medium" panose="00000600000000000000" charset="-122"/>
                  <a:cs typeface="江城律动宋" panose="02020700000000000000" charset="-122"/>
                </a:rPr>
                <a:t>04</a:t>
              </a:r>
              <a:endParaRPr lang="en-US" altLang="zh-CN" sz="4400">
                <a:solidFill>
                  <a:schemeClr val="tx1"/>
                </a:solidFill>
                <a:latin typeface="HarmonyOS Sans SC Medium" panose="00000600000000000000" charset="-122"/>
                <a:ea typeface="HarmonyOS Sans SC Medium" panose="00000600000000000000" charset="-122"/>
                <a:cs typeface="江城律动宋" panose="02020700000000000000" charset="-122"/>
              </a:endParaRPr>
            </a:p>
          </p:txBody>
        </p:sp>
      </p:grpSp>
      <p:sp>
        <p:nvSpPr>
          <p:cNvPr id="66" name="圆角矩形 65"/>
          <p:cNvSpPr/>
          <p:nvPr/>
        </p:nvSpPr>
        <p:spPr>
          <a:xfrm>
            <a:off x="3454400" y="2113280"/>
            <a:ext cx="3924300" cy="8636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圆角矩形 66"/>
          <p:cNvSpPr/>
          <p:nvPr/>
        </p:nvSpPr>
        <p:spPr>
          <a:xfrm>
            <a:off x="7962900" y="2113280"/>
            <a:ext cx="3924300" cy="8636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圆角矩形 67"/>
          <p:cNvSpPr/>
          <p:nvPr/>
        </p:nvSpPr>
        <p:spPr>
          <a:xfrm>
            <a:off x="3454400" y="4157980"/>
            <a:ext cx="3924300" cy="8636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圆角矩形 68"/>
          <p:cNvSpPr/>
          <p:nvPr/>
        </p:nvSpPr>
        <p:spPr>
          <a:xfrm>
            <a:off x="7962900" y="4157980"/>
            <a:ext cx="3924300" cy="86360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3"/>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0010" y="301625"/>
            <a:ext cx="5986145"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Coaxial multi-rotor </a:t>
            </a:r>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 UAV-FD-FW-GZ51</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pic>
        <p:nvPicPr>
          <p:cNvPr id="4" name="图片 3"/>
          <p:cNvPicPr>
            <a:picLocks noChangeAspect="1"/>
          </p:cNvPicPr>
          <p:nvPr/>
        </p:nvPicPr>
        <p:blipFill>
          <a:blip r:embed="rId1"/>
          <a:stretch>
            <a:fillRect/>
          </a:stretch>
        </p:blipFill>
        <p:spPr>
          <a:xfrm>
            <a:off x="80010" y="1962785"/>
            <a:ext cx="2517140" cy="2046605"/>
          </a:xfrm>
          <a:prstGeom prst="rect">
            <a:avLst/>
          </a:prstGeom>
        </p:spPr>
      </p:pic>
      <p:sp>
        <p:nvSpPr>
          <p:cNvPr id="5" name="文本框 4"/>
          <p:cNvSpPr txBox="1"/>
          <p:nvPr>
            <p:custDataLst>
              <p:tags r:id="rId2"/>
            </p:custDataLst>
          </p:nvPr>
        </p:nvSpPr>
        <p:spPr>
          <a:xfrm>
            <a:off x="8413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6" name="文本框 5"/>
          <p:cNvSpPr txBox="1"/>
          <p:nvPr>
            <p:custDataLst>
              <p:tags r:id="rId3"/>
            </p:custDataLst>
          </p:nvPr>
        </p:nvSpPr>
        <p:spPr>
          <a:xfrm>
            <a:off x="20783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7" name="文本框 6"/>
          <p:cNvSpPr txBox="1"/>
          <p:nvPr>
            <p:custDataLst>
              <p:tags r:id="rId4"/>
            </p:custDataLst>
          </p:nvPr>
        </p:nvSpPr>
        <p:spPr>
          <a:xfrm>
            <a:off x="37941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5"/>
            </p:custDataLst>
          </p:nvPr>
        </p:nvSpPr>
        <p:spPr>
          <a:xfrm>
            <a:off x="8413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6"/>
            </p:custDataLst>
          </p:nvPr>
        </p:nvSpPr>
        <p:spPr>
          <a:xfrm>
            <a:off x="10509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7"/>
            </p:custDataLst>
          </p:nvPr>
        </p:nvSpPr>
        <p:spPr>
          <a:xfrm>
            <a:off x="797560"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11" name="文本框 10"/>
          <p:cNvSpPr txBox="1"/>
          <p:nvPr>
            <p:custDataLst>
              <p:tags r:id="rId8"/>
            </p:custDataLst>
          </p:nvPr>
        </p:nvSpPr>
        <p:spPr>
          <a:xfrm>
            <a:off x="2196465"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2" name="文本框 11"/>
          <p:cNvSpPr txBox="1"/>
          <p:nvPr>
            <p:custDataLst>
              <p:tags r:id="rId9"/>
            </p:custDataLst>
          </p:nvPr>
        </p:nvSpPr>
        <p:spPr>
          <a:xfrm>
            <a:off x="23177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10"/>
            </p:custDataLst>
          </p:nvPr>
        </p:nvSpPr>
        <p:spPr>
          <a:xfrm>
            <a:off x="2275840"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1"/>
            </p:custDataLst>
          </p:nvPr>
        </p:nvSpPr>
        <p:spPr>
          <a:xfrm>
            <a:off x="39992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2"/>
            </p:custDataLst>
          </p:nvPr>
        </p:nvSpPr>
        <p:spPr>
          <a:xfrm>
            <a:off x="37979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3"/>
            </p:custDataLst>
          </p:nvPr>
        </p:nvSpPr>
        <p:spPr>
          <a:xfrm>
            <a:off x="39458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25" name="文本框 24"/>
          <p:cNvSpPr txBox="1"/>
          <p:nvPr>
            <p:custDataLst>
              <p:tags r:id="rId14"/>
            </p:custDataLst>
          </p:nvPr>
        </p:nvSpPr>
        <p:spPr>
          <a:xfrm>
            <a:off x="935355" y="6269990"/>
            <a:ext cx="88709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≥60mins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8" name="文本框 27"/>
          <p:cNvSpPr txBox="1"/>
          <p:nvPr>
            <p:custDataLst>
              <p:tags r:id="rId15"/>
            </p:custDataLst>
          </p:nvPr>
        </p:nvSpPr>
        <p:spPr>
          <a:xfrm>
            <a:off x="2564130" y="6269990"/>
            <a:ext cx="67881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750 g</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9" name="文本框 28"/>
          <p:cNvSpPr txBox="1"/>
          <p:nvPr>
            <p:custDataLst>
              <p:tags r:id="rId16"/>
            </p:custDataLst>
          </p:nvPr>
        </p:nvSpPr>
        <p:spPr>
          <a:xfrm>
            <a:off x="4196715" y="626999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3000 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custDataLst>
              <p:tags r:id="rId17"/>
            </p:custDataLst>
          </p:nvPr>
        </p:nvSpPr>
        <p:spPr>
          <a:xfrm>
            <a:off x="6489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4724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8"/>
            </p:custDataLst>
          </p:nvPr>
        </p:nvCxnSpPr>
        <p:spPr>
          <a:xfrm>
            <a:off x="6489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9"/>
            </p:custDataLst>
          </p:nvPr>
        </p:nvCxnSpPr>
        <p:spPr>
          <a:xfrm rot="5400000">
            <a:off x="31045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20"/>
            </p:custDataLst>
          </p:nvPr>
        </p:nvCxnSpPr>
        <p:spPr>
          <a:xfrm rot="5400000">
            <a:off x="31045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6096000" y="292100"/>
            <a:ext cx="0" cy="6343650"/>
          </a:xfrm>
          <a:prstGeom prst="line">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cxnSp>
      <p:graphicFrame>
        <p:nvGraphicFramePr>
          <p:cNvPr id="15" name="表格 14"/>
          <p:cNvGraphicFramePr>
            <a:graphicFrameLocks noGrp="1"/>
          </p:cNvGraphicFramePr>
          <p:nvPr>
            <p:custDataLst>
              <p:tags r:id="rId21"/>
            </p:custDataLst>
          </p:nvPr>
        </p:nvGraphicFramePr>
        <p:xfrm>
          <a:off x="2597150" y="1884045"/>
          <a:ext cx="3411855" cy="2125345"/>
        </p:xfrm>
        <a:graphic>
          <a:graphicData uri="http://schemas.openxmlformats.org/drawingml/2006/table">
            <a:tbl>
              <a:tblPr firstRow="1" bandRow="1">
                <a:tableStyleId>{5C22544A-7EE6-4342-B048-85BDC9FD1C3A}</a:tableStyleId>
              </a:tblPr>
              <a:tblGrid>
                <a:gridCol w="1331595"/>
                <a:gridCol w="2080260"/>
              </a:tblGrid>
              <a:tr h="595630">
                <a:tc>
                  <a:txBody>
                    <a:bodyPr/>
                    <a:p>
                      <a:pPr algn="ctr">
                        <a:lnSpc>
                          <a:spcPct val="120000"/>
                        </a:lnSpc>
                      </a:pPr>
                      <a:r>
                        <a:rPr lang="zh-CN" altLang="en-US" sz="1400" b="1" kern="1200" spc="120" dirty="0">
                          <a:solidFill>
                            <a:srgbClr val="3E3E3F"/>
                          </a:solidFill>
                          <a:latin typeface="黑体" panose="02010609060101010101" charset="-122"/>
                          <a:ea typeface="黑体" panose="02010609060101010101" charset="-122"/>
                        </a:rPr>
                        <a:t>参数类别</a:t>
                      </a:r>
                      <a:endParaRPr lang="zh-CN" altLang="en-US" sz="1400" b="1" kern="1200" spc="120" dirty="0">
                        <a:solidFill>
                          <a:srgbClr val="3E3E3F"/>
                        </a:solidFill>
                        <a:latin typeface="黑体" panose="02010609060101010101" charset="-122"/>
                        <a:ea typeface="黑体" panose="02010609060101010101" charset="-122"/>
                      </a:endParaRPr>
                    </a:p>
                  </a:txBody>
                  <a:tcPr marL="254000" marR="254000" marT="127000" marB="127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p>
                      <a:pPr algn="ctr">
                        <a:lnSpc>
                          <a:spcPct val="120000"/>
                        </a:lnSpc>
                      </a:pPr>
                      <a:r>
                        <a:rPr lang="zh-CN" altLang="en-US" sz="1400" b="1" kern="1200" spc="120" dirty="0">
                          <a:solidFill>
                            <a:srgbClr val="3E3E3F"/>
                          </a:solidFill>
                          <a:latin typeface="黑体" panose="02010609060101010101" charset="-122"/>
                          <a:ea typeface="黑体" panose="02010609060101010101" charset="-122"/>
                        </a:rPr>
                        <a:t>具体参数</a:t>
                      </a:r>
                      <a:endParaRPr lang="zh-CN" altLang="en-US" sz="1400" b="1" kern="1200" spc="120" dirty="0">
                        <a:solidFill>
                          <a:srgbClr val="3E3E3F"/>
                        </a:solidFill>
                        <a:latin typeface="黑体" panose="02010609060101010101" charset="-122"/>
                        <a:ea typeface="黑体" panose="02010609060101010101" charset="-122"/>
                      </a:endParaRPr>
                    </a:p>
                  </a:txBody>
                  <a:tcPr marL="254000" marR="254000" marT="127000" marB="127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09905">
                <a:tc>
                  <a:txBody>
                    <a:bodyPr/>
                    <a:p>
                      <a:pPr algn="ctr">
                        <a:lnSpc>
                          <a:spcPct val="120000"/>
                        </a:lnSpc>
                      </a:pPr>
                      <a:r>
                        <a:rPr lang="zh-CN" altLang="en-US" sz="1200" dirty="0">
                          <a:latin typeface="黑体" panose="02010609060101010101" charset="-122"/>
                          <a:ea typeface="黑体" panose="02010609060101010101" charset="-122"/>
                        </a:rPr>
                        <a:t>主体机尺寸</a:t>
                      </a:r>
                      <a:endParaRPr lang="zh-CN" altLang="en-US" sz="1200" dirty="0">
                        <a:latin typeface="黑体" panose="02010609060101010101" charset="-122"/>
                        <a:ea typeface="黑体" panose="02010609060101010101" charset="-122"/>
                      </a:endParaRPr>
                    </a:p>
                  </a:txBody>
                  <a:tcPr marL="254000" marR="254000" marT="127000" marB="127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p>
                      <a:pPr algn="ctr">
                        <a:lnSpc>
                          <a:spcPct val="120000"/>
                        </a:lnSpc>
                      </a:pPr>
                      <a:r>
                        <a:rPr lang="en-US" altLang="zh-CN" sz="1200" dirty="0">
                          <a:latin typeface="黑体" panose="02010609060101010101" charset="-122"/>
                          <a:ea typeface="黑体" panose="02010609060101010101" charset="-122"/>
                          <a:cs typeface="Times New Roman" panose="02020603050405020304" charset="0"/>
                        </a:rPr>
                        <a:t>75mm*75mm*320mm</a:t>
                      </a:r>
                      <a:endParaRPr lang="en-US" altLang="zh-CN" sz="1200" dirty="0">
                        <a:latin typeface="黑体" panose="02010609060101010101" charset="-122"/>
                        <a:ea typeface="黑体" panose="02010609060101010101" charset="-122"/>
                        <a:cs typeface="Times New Roman" panose="02020603050405020304" charset="0"/>
                      </a:endParaRPr>
                    </a:p>
                  </a:txBody>
                  <a:tcPr marL="254000" marR="254000" marT="127000" marB="127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509905">
                <a:tc>
                  <a:txBody>
                    <a:bodyPr/>
                    <a:p>
                      <a:pPr algn="ctr">
                        <a:lnSpc>
                          <a:spcPct val="120000"/>
                        </a:lnSpc>
                      </a:pPr>
                      <a:r>
                        <a:rPr lang="zh-CN" altLang="en-US" sz="1200" dirty="0">
                          <a:latin typeface="黑体" panose="02010609060101010101" charset="-122"/>
                          <a:ea typeface="黑体" panose="02010609060101010101" charset="-122"/>
                          <a:cs typeface="Times New Roman" panose="02020603050405020304" charset="0"/>
                        </a:rPr>
                        <a:t>噪音</a:t>
                      </a:r>
                      <a:endParaRPr lang="zh-CN" altLang="en-US" sz="1200" dirty="0">
                        <a:latin typeface="黑体" panose="02010609060101010101" charset="-122"/>
                        <a:ea typeface="黑体" panose="02010609060101010101" charset="-122"/>
                        <a:cs typeface="Times New Roman" panose="02020603050405020304" charset="0"/>
                      </a:endParaRPr>
                    </a:p>
                  </a:txBody>
                  <a:tcPr marL="254000" marR="254000" marT="127000" marB="127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marL="0" marR="0" lvl="0" indent="0" algn="ctr" defTabSz="1219200" rtl="0" eaLnBrk="1" fontAlgn="auto" latinLnBrk="0" hangingPunct="1">
                        <a:lnSpc>
                          <a:spcPct val="120000"/>
                        </a:lnSpc>
                        <a:spcBef>
                          <a:spcPts val="0"/>
                        </a:spcBef>
                        <a:spcAft>
                          <a:spcPts val="0"/>
                        </a:spcAft>
                        <a:buClrTx/>
                        <a:buSzTx/>
                        <a:buFontTx/>
                        <a:buNone/>
                        <a:defRPr/>
                      </a:pPr>
                      <a:r>
                        <a:rPr lang="zh-CN" altLang="en-US" sz="1200" b="0" i="0" kern="1200" dirty="0">
                          <a:solidFill>
                            <a:schemeClr val="dk1"/>
                          </a:solidFill>
                          <a:effectLst/>
                          <a:latin typeface="黑体" panose="02010609060101010101" charset="-122"/>
                          <a:ea typeface="黑体" panose="02010609060101010101" charset="-122"/>
                          <a:cs typeface="Times New Roman" panose="02020603050405020304" charset="0"/>
                        </a:rPr>
                        <a:t>≤ </a:t>
                      </a:r>
                      <a:r>
                        <a:rPr lang="en-US" altLang="zh-CN" sz="1200" b="0" i="0" kern="1200" dirty="0">
                          <a:solidFill>
                            <a:schemeClr val="dk1"/>
                          </a:solidFill>
                          <a:effectLst/>
                          <a:latin typeface="黑体" panose="02010609060101010101" charset="-122"/>
                          <a:ea typeface="黑体" panose="02010609060101010101" charset="-122"/>
                          <a:cs typeface="Times New Roman" panose="02020603050405020304" charset="0"/>
                        </a:rPr>
                        <a:t>65dB@30m</a:t>
                      </a:r>
                      <a:endParaRPr lang="en-US" altLang="zh-CN" sz="1200" b="0" i="0" kern="1200" dirty="0">
                        <a:solidFill>
                          <a:schemeClr val="dk1"/>
                        </a:solidFill>
                        <a:effectLst/>
                        <a:latin typeface="黑体" panose="02010609060101010101" charset="-122"/>
                        <a:ea typeface="黑体" panose="02010609060101010101" charset="-122"/>
                        <a:cs typeface="Times New Roman" panose="02020603050405020304" charset="0"/>
                      </a:endParaRPr>
                    </a:p>
                  </a:txBody>
                  <a:tcPr marL="254000" marR="254000" marT="127000" marB="127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09905">
                <a:tc>
                  <a:txBody>
                    <a:bodyPr/>
                    <a:p>
                      <a:pPr algn="ctr">
                        <a:lnSpc>
                          <a:spcPct val="120000"/>
                        </a:lnSpc>
                      </a:pPr>
                      <a:r>
                        <a:rPr lang="zh-CN" altLang="en-US" sz="1200" dirty="0">
                          <a:latin typeface="黑体" panose="02010609060101010101" charset="-122"/>
                          <a:ea typeface="黑体" panose="02010609060101010101" charset="-122"/>
                        </a:rPr>
                        <a:t>定位方式</a:t>
                      </a:r>
                      <a:endParaRPr lang="zh-CN" altLang="en-US" sz="1200" dirty="0">
                        <a:latin typeface="黑体" panose="02010609060101010101" charset="-122"/>
                        <a:ea typeface="黑体" panose="02010609060101010101" charset="-122"/>
                      </a:endParaRPr>
                    </a:p>
                  </a:txBody>
                  <a:tcPr marL="254000" marR="254000" marT="127000" marB="127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algn="ctr">
                        <a:lnSpc>
                          <a:spcPct val="120000"/>
                        </a:lnSpc>
                      </a:pPr>
                      <a:r>
                        <a:rPr lang="en-US" altLang="zh-CN" sz="1200" dirty="0">
                          <a:latin typeface="黑体" panose="02010609060101010101" charset="-122"/>
                          <a:ea typeface="黑体" panose="02010609060101010101" charset="-122"/>
                          <a:cs typeface="黑体" panose="02010609060101010101" charset="-122"/>
                        </a:rPr>
                        <a:t>RTK0.2m/</a:t>
                      </a:r>
                      <a:r>
                        <a:rPr lang="zh-CN" altLang="en-US" sz="1200" dirty="0">
                          <a:latin typeface="黑体" panose="02010609060101010101" charset="-122"/>
                          <a:ea typeface="黑体" panose="02010609060101010101" charset="-122"/>
                          <a:cs typeface="黑体" panose="02010609060101010101" charset="-122"/>
                        </a:rPr>
                        <a:t>双目视觉</a:t>
                      </a:r>
                      <a:r>
                        <a:rPr lang="en-US" altLang="zh-CN" sz="1200" dirty="0">
                          <a:latin typeface="黑体" panose="02010609060101010101" charset="-122"/>
                          <a:ea typeface="黑体" panose="02010609060101010101" charset="-122"/>
                          <a:cs typeface="黑体" panose="02010609060101010101" charset="-122"/>
                        </a:rPr>
                        <a:t>0.5m</a:t>
                      </a:r>
                      <a:endParaRPr lang="en-US" altLang="zh-CN" sz="1200" dirty="0">
                        <a:latin typeface="黑体" panose="02010609060101010101" charset="-122"/>
                        <a:ea typeface="黑体" panose="02010609060101010101" charset="-122"/>
                        <a:cs typeface="黑体" panose="02010609060101010101" charset="-122"/>
                      </a:endParaRPr>
                    </a:p>
                  </a:txBody>
                  <a:tcPr marL="254000" marR="254000" marT="127000" marB="127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7" name="文本框 16"/>
          <p:cNvSpPr txBox="1"/>
          <p:nvPr>
            <p:custDataLst>
              <p:tags r:id="rId22"/>
            </p:custDataLst>
          </p:nvPr>
        </p:nvSpPr>
        <p:spPr>
          <a:xfrm>
            <a:off x="4196715" y="548386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20 m/s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18" name="文本框 17"/>
          <p:cNvSpPr txBox="1"/>
          <p:nvPr>
            <p:custDataLst>
              <p:tags r:id="rId23"/>
            </p:custDataLst>
          </p:nvPr>
        </p:nvSpPr>
        <p:spPr>
          <a:xfrm>
            <a:off x="2602230" y="5483860"/>
            <a:ext cx="53276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Lv 5</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19" name="文本框 18"/>
          <p:cNvSpPr txBox="1"/>
          <p:nvPr>
            <p:custDataLst>
              <p:tags r:id="rId24"/>
            </p:custDataLst>
          </p:nvPr>
        </p:nvSpPr>
        <p:spPr>
          <a:xfrm>
            <a:off x="1094105" y="5483860"/>
            <a:ext cx="64389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≥8km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0" name="文本框 19"/>
          <p:cNvSpPr txBox="1"/>
          <p:nvPr/>
        </p:nvSpPr>
        <p:spPr>
          <a:xfrm>
            <a:off x="693420" y="4146550"/>
            <a:ext cx="4822825" cy="737235"/>
          </a:xfrm>
          <a:prstGeom prst="rect">
            <a:avLst/>
          </a:prstGeom>
          <a:noFill/>
        </p:spPr>
        <p:txBody>
          <a:bodyPr wrap="square" rtlCol="0" anchor="t">
            <a:spAutoFit/>
          </a:bodyPr>
          <a:p>
            <a:pPr algn="l">
              <a:lnSpc>
                <a:spcPct val="150000"/>
              </a:lnSpc>
              <a:buClrTx/>
              <a:buSzTx/>
              <a:buFontTx/>
            </a:pPr>
            <a:r>
              <a:rPr lang="zh-CN" altLang="en-US" sz="1400" dirty="0">
                <a:solidFill>
                  <a:schemeClr val="tx2"/>
                </a:solidFill>
                <a:latin typeface="黑体" panose="02010609060101010101" charset="-122"/>
                <a:ea typeface="黑体" panose="02010609060101010101" charset="-122"/>
                <a:cs typeface="黑体" panose="02010609060101010101" charset="-122"/>
                <a:sym typeface="+mn-ea"/>
              </a:rPr>
              <a:t>500g级微型共轴双旋翼直升机，适用于短距隐蔽巡视监控，轻松穿越狭小空间，高效执行任务</a:t>
            </a:r>
            <a:endParaRPr lang="zh-CN" altLang="en-US" sz="1400" dirty="0">
              <a:solidFill>
                <a:schemeClr val="tx2"/>
              </a:solidFill>
              <a:latin typeface="黑体" panose="02010609060101010101" charset="-122"/>
              <a:ea typeface="黑体" panose="02010609060101010101" charset="-122"/>
              <a:cs typeface="黑体" panose="02010609060101010101" charset="-122"/>
              <a:sym typeface="+mn-ea"/>
            </a:endParaRPr>
          </a:p>
        </p:txBody>
      </p:sp>
      <p:pic>
        <p:nvPicPr>
          <p:cNvPr id="21" name="图片 20"/>
          <p:cNvPicPr>
            <a:picLocks noChangeAspect="1"/>
          </p:cNvPicPr>
          <p:nvPr>
            <p:custDataLst>
              <p:tags r:id="rId25"/>
            </p:custDataLst>
          </p:nvPr>
        </p:nvPicPr>
        <p:blipFill>
          <a:blip r:embed="rId26"/>
          <a:stretch>
            <a:fillRect/>
          </a:stretch>
        </p:blipFill>
        <p:spPr>
          <a:xfrm>
            <a:off x="6254115" y="1715770"/>
            <a:ext cx="2286000" cy="2576195"/>
          </a:xfrm>
          <a:prstGeom prst="rect">
            <a:avLst/>
          </a:prstGeom>
        </p:spPr>
      </p:pic>
      <p:sp>
        <p:nvSpPr>
          <p:cNvPr id="22" name="文本框 21"/>
          <p:cNvSpPr txBox="1"/>
          <p:nvPr/>
        </p:nvSpPr>
        <p:spPr>
          <a:xfrm>
            <a:off x="6254115" y="301625"/>
            <a:ext cx="671322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Coaxial multi-rotor </a:t>
            </a:r>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 UAV-FD-FW-GZ100</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27" name="文本框 26"/>
          <p:cNvSpPr txBox="1"/>
          <p:nvPr>
            <p:custDataLst>
              <p:tags r:id="rId27"/>
            </p:custDataLst>
          </p:nvPr>
        </p:nvSpPr>
        <p:spPr>
          <a:xfrm>
            <a:off x="6945630"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31" name="文本框 30"/>
          <p:cNvSpPr txBox="1"/>
          <p:nvPr>
            <p:custDataLst>
              <p:tags r:id="rId28"/>
            </p:custDataLst>
          </p:nvPr>
        </p:nvSpPr>
        <p:spPr>
          <a:xfrm>
            <a:off x="8182610"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32" name="文本框 31"/>
          <p:cNvSpPr txBox="1"/>
          <p:nvPr>
            <p:custDataLst>
              <p:tags r:id="rId29"/>
            </p:custDataLst>
          </p:nvPr>
        </p:nvSpPr>
        <p:spPr>
          <a:xfrm>
            <a:off x="9898380"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33" name="文本框 32"/>
          <p:cNvSpPr txBox="1"/>
          <p:nvPr>
            <p:custDataLst>
              <p:tags r:id="rId30"/>
            </p:custDataLst>
          </p:nvPr>
        </p:nvSpPr>
        <p:spPr>
          <a:xfrm>
            <a:off x="694563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34" name="文本框 33"/>
          <p:cNvSpPr txBox="1"/>
          <p:nvPr>
            <p:custDataLst>
              <p:tags r:id="rId31"/>
            </p:custDataLst>
          </p:nvPr>
        </p:nvSpPr>
        <p:spPr>
          <a:xfrm>
            <a:off x="7155180"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35" name="文本框 34"/>
          <p:cNvSpPr txBox="1"/>
          <p:nvPr>
            <p:custDataLst>
              <p:tags r:id="rId32"/>
            </p:custDataLst>
          </p:nvPr>
        </p:nvSpPr>
        <p:spPr>
          <a:xfrm>
            <a:off x="6901815"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36" name="文本框 35"/>
          <p:cNvSpPr txBox="1"/>
          <p:nvPr>
            <p:custDataLst>
              <p:tags r:id="rId33"/>
            </p:custDataLst>
          </p:nvPr>
        </p:nvSpPr>
        <p:spPr>
          <a:xfrm>
            <a:off x="8300720"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37" name="文本框 36"/>
          <p:cNvSpPr txBox="1"/>
          <p:nvPr>
            <p:custDataLst>
              <p:tags r:id="rId34"/>
            </p:custDataLst>
          </p:nvPr>
        </p:nvSpPr>
        <p:spPr>
          <a:xfrm>
            <a:off x="842200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38" name="文本框 37"/>
          <p:cNvSpPr txBox="1"/>
          <p:nvPr>
            <p:custDataLst>
              <p:tags r:id="rId35"/>
            </p:custDataLst>
          </p:nvPr>
        </p:nvSpPr>
        <p:spPr>
          <a:xfrm>
            <a:off x="8380095"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39" name="文本框 38"/>
          <p:cNvSpPr txBox="1"/>
          <p:nvPr>
            <p:custDataLst>
              <p:tags r:id="rId36"/>
            </p:custDataLst>
          </p:nvPr>
        </p:nvSpPr>
        <p:spPr>
          <a:xfrm>
            <a:off x="10103485"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40" name="文本框 39"/>
          <p:cNvSpPr txBox="1"/>
          <p:nvPr>
            <p:custDataLst>
              <p:tags r:id="rId37"/>
            </p:custDataLst>
          </p:nvPr>
        </p:nvSpPr>
        <p:spPr>
          <a:xfrm>
            <a:off x="9902190"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41" name="文本框 40"/>
          <p:cNvSpPr txBox="1"/>
          <p:nvPr>
            <p:custDataLst>
              <p:tags r:id="rId38"/>
            </p:custDataLst>
          </p:nvPr>
        </p:nvSpPr>
        <p:spPr>
          <a:xfrm>
            <a:off x="10050145"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42" name="文本框 41"/>
          <p:cNvSpPr txBox="1"/>
          <p:nvPr>
            <p:custDataLst>
              <p:tags r:id="rId39"/>
            </p:custDataLst>
          </p:nvPr>
        </p:nvSpPr>
        <p:spPr>
          <a:xfrm>
            <a:off x="7155180" y="6269990"/>
            <a:ext cx="80200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34mins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3" name="文本框 42"/>
          <p:cNvSpPr txBox="1"/>
          <p:nvPr>
            <p:custDataLst>
              <p:tags r:id="rId40"/>
            </p:custDataLst>
          </p:nvPr>
        </p:nvSpPr>
        <p:spPr>
          <a:xfrm>
            <a:off x="8630285" y="6269990"/>
            <a:ext cx="72961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1400 g</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4" name="文本框 43"/>
          <p:cNvSpPr txBox="1"/>
          <p:nvPr>
            <p:custDataLst>
              <p:tags r:id="rId41"/>
            </p:custDataLst>
          </p:nvPr>
        </p:nvSpPr>
        <p:spPr>
          <a:xfrm>
            <a:off x="10300970" y="626999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5000 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5" name="圆角矩形 44"/>
          <p:cNvSpPr/>
          <p:nvPr>
            <p:custDataLst>
              <p:tags r:id="rId42"/>
            </p:custDataLst>
          </p:nvPr>
        </p:nvSpPr>
        <p:spPr>
          <a:xfrm>
            <a:off x="6753225"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6" name="直接连接符 45"/>
          <p:cNvCxnSpPr/>
          <p:nvPr/>
        </p:nvCxnSpPr>
        <p:spPr>
          <a:xfrm>
            <a:off x="11576685"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47" name="直接连接符 46"/>
          <p:cNvCxnSpPr/>
          <p:nvPr>
            <p:custDataLst>
              <p:tags r:id="rId43"/>
            </p:custDataLst>
          </p:nvPr>
        </p:nvCxnSpPr>
        <p:spPr>
          <a:xfrm>
            <a:off x="6753225"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48" name="直接连接符 47"/>
          <p:cNvCxnSpPr/>
          <p:nvPr>
            <p:custDataLst>
              <p:tags r:id="rId44"/>
            </p:custDataLst>
          </p:nvPr>
        </p:nvCxnSpPr>
        <p:spPr>
          <a:xfrm rot="5400000">
            <a:off x="9208770"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49" name="直接连接符 48"/>
          <p:cNvCxnSpPr/>
          <p:nvPr>
            <p:custDataLst>
              <p:tags r:id="rId45"/>
            </p:custDataLst>
          </p:nvPr>
        </p:nvCxnSpPr>
        <p:spPr>
          <a:xfrm rot="5400000">
            <a:off x="9208770"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52" name="文本框 51"/>
          <p:cNvSpPr txBox="1"/>
          <p:nvPr>
            <p:custDataLst>
              <p:tags r:id="rId46"/>
            </p:custDataLst>
          </p:nvPr>
        </p:nvSpPr>
        <p:spPr>
          <a:xfrm>
            <a:off x="10300970" y="548386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16 m/s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53" name="文本框 52"/>
          <p:cNvSpPr txBox="1"/>
          <p:nvPr>
            <p:custDataLst>
              <p:tags r:id="rId47"/>
            </p:custDataLst>
          </p:nvPr>
        </p:nvSpPr>
        <p:spPr>
          <a:xfrm>
            <a:off x="8706485" y="5483860"/>
            <a:ext cx="53276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Lv 5</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54" name="文本框 53"/>
          <p:cNvSpPr txBox="1"/>
          <p:nvPr>
            <p:custDataLst>
              <p:tags r:id="rId48"/>
            </p:custDataLst>
          </p:nvPr>
        </p:nvSpPr>
        <p:spPr>
          <a:xfrm>
            <a:off x="7198360" y="5483860"/>
            <a:ext cx="64389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≥5km</a:t>
            </a:r>
            <a:endParaRPr lang="en-US" altLang="zh-CN" sz="1400">
              <a:latin typeface="Arial" panose="020B0604020202020204" pitchFamily="34" charset="0"/>
              <a:ea typeface="黑体" panose="02010609060101010101" charset="-122"/>
              <a:cs typeface="Arial" panose="020B0604020202020204" pitchFamily="34" charset="0"/>
            </a:endParaRPr>
          </a:p>
        </p:txBody>
      </p:sp>
      <p:graphicFrame>
        <p:nvGraphicFramePr>
          <p:cNvPr id="57" name="表格 56"/>
          <p:cNvGraphicFramePr>
            <a:graphicFrameLocks noGrp="1"/>
          </p:cNvGraphicFramePr>
          <p:nvPr>
            <p:custDataLst>
              <p:tags r:id="rId49"/>
            </p:custDataLst>
          </p:nvPr>
        </p:nvGraphicFramePr>
        <p:xfrm>
          <a:off x="8733155" y="1962785"/>
          <a:ext cx="3458845" cy="2158365"/>
        </p:xfrm>
        <a:graphic>
          <a:graphicData uri="http://schemas.openxmlformats.org/drawingml/2006/table">
            <a:tbl>
              <a:tblPr firstRow="1" bandRow="1">
                <a:tableStyleId>{5C22544A-7EE6-4342-B048-85BDC9FD1C3A}</a:tableStyleId>
              </a:tblPr>
              <a:tblGrid>
                <a:gridCol w="1132205"/>
                <a:gridCol w="2326640"/>
              </a:tblGrid>
              <a:tr h="431643">
                <a:tc>
                  <a:txBody>
                    <a:bodyPr/>
                    <a:p>
                      <a:pPr algn="ctr"/>
                      <a:r>
                        <a:rPr lang="zh-CN" altLang="en-US" sz="1400" b="1" dirty="0">
                          <a:solidFill>
                            <a:schemeClr val="tx1"/>
                          </a:solidFill>
                          <a:latin typeface="黑体" panose="02010609060101010101" charset="-122"/>
                          <a:ea typeface="黑体" panose="02010609060101010101" charset="-122"/>
                        </a:rPr>
                        <a:t>参数类别</a:t>
                      </a:r>
                      <a:endParaRPr lang="zh-CN" altLang="en-US" sz="1400" b="1" dirty="0">
                        <a:solidFill>
                          <a:schemeClr val="tx1"/>
                        </a:solidFill>
                        <a:latin typeface="黑体" panose="02010609060101010101" charset="-122"/>
                        <a:ea typeface="黑体" panose="02010609060101010101" charset="-122"/>
                      </a:endParaRPr>
                    </a:p>
                  </a:txBody>
                  <a:tcPr anchor="ctr" anchorCt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p>
                      <a:pPr algn="ctr"/>
                      <a:r>
                        <a:rPr lang="zh-CN" altLang="en-US" sz="1400" dirty="0">
                          <a:solidFill>
                            <a:schemeClr val="tx1"/>
                          </a:solidFill>
                          <a:latin typeface="黑体" panose="02010609060101010101" charset="-122"/>
                          <a:ea typeface="黑体" panose="02010609060101010101" charset="-122"/>
                        </a:rPr>
                        <a:t>具体参数</a:t>
                      </a:r>
                      <a:endParaRPr lang="zh-CN" altLang="en-US" sz="1400" dirty="0">
                        <a:solidFill>
                          <a:schemeClr val="tx1"/>
                        </a:solidFill>
                        <a:latin typeface="黑体" panose="02010609060101010101" charset="-122"/>
                        <a:ea typeface="黑体" panose="02010609060101010101" charset="-122"/>
                      </a:endParaRPr>
                    </a:p>
                  </a:txBody>
                  <a:tcPr anchor="ctr" anchorCtr="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31643">
                <a:tc>
                  <a:txBody>
                    <a:bodyPr/>
                    <a:p>
                      <a:pPr algn="ctr"/>
                      <a:r>
                        <a:rPr lang="zh-CN" altLang="en-US" sz="1200" dirty="0">
                          <a:latin typeface="黑体" panose="02010609060101010101" charset="-122"/>
                          <a:ea typeface="黑体" panose="02010609060101010101" charset="-122"/>
                        </a:rPr>
                        <a:t>主体机尺寸</a:t>
                      </a:r>
                      <a:endParaRPr lang="zh-CN" altLang="en-US" sz="1200" dirty="0">
                        <a:latin typeface="黑体" panose="02010609060101010101" charset="-122"/>
                        <a:ea typeface="黑体" panose="02010609060101010101" charset="-122"/>
                      </a:endParaRPr>
                    </a:p>
                  </a:txBody>
                  <a:tcPr anchor="ctr" anchorCtr="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p>
                      <a:pPr algn="ctr"/>
                      <a:r>
                        <a:rPr lang="en-US" altLang="zh-CN" sz="1200" dirty="0">
                          <a:latin typeface="黑体" panose="02010609060101010101" charset="-122"/>
                          <a:ea typeface="黑体" panose="02010609060101010101" charset="-122"/>
                          <a:cs typeface="Times New Roman" panose="02020603050405020304" charset="0"/>
                        </a:rPr>
                        <a:t>92mm*78mm*470mm</a:t>
                      </a:r>
                      <a:endParaRPr lang="en-US" altLang="zh-CN"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31643">
                <a:tc>
                  <a:txBody>
                    <a:bodyPr/>
                    <a:p>
                      <a:pPr algn="ctr"/>
                      <a:r>
                        <a:rPr lang="zh-CN" altLang="en-US" sz="1200" dirty="0">
                          <a:latin typeface="黑体" panose="02010609060101010101" charset="-122"/>
                          <a:ea typeface="黑体" panose="02010609060101010101" charset="-122"/>
                          <a:cs typeface="Times New Roman" panose="02020603050405020304" charset="0"/>
                        </a:rPr>
                        <a:t>最大载重</a:t>
                      </a:r>
                      <a:endParaRPr lang="zh-CN" altLang="en-US"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algn="ctr"/>
                      <a:r>
                        <a:rPr lang="en-US" altLang="zh-CN" sz="1200" dirty="0">
                          <a:latin typeface="黑体" panose="02010609060101010101" charset="-122"/>
                          <a:ea typeface="黑体" panose="02010609060101010101" charset="-122"/>
                          <a:cs typeface="Times New Roman" panose="02020603050405020304" charset="0"/>
                        </a:rPr>
                        <a:t>900g</a:t>
                      </a:r>
                      <a:endParaRPr lang="en-US" altLang="zh-CN"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1643">
                <a:tc>
                  <a:txBody>
                    <a:bodyPr/>
                    <a:p>
                      <a:pPr algn="ctr"/>
                      <a:r>
                        <a:rPr lang="zh-CN" altLang="en-US" sz="1200" dirty="0">
                          <a:latin typeface="黑体" panose="02010609060101010101" charset="-122"/>
                          <a:ea typeface="黑体" panose="02010609060101010101" charset="-122"/>
                        </a:rPr>
                        <a:t>最大飞行海拔</a:t>
                      </a:r>
                      <a:endParaRPr lang="zh-CN" altLang="en-US" sz="1200" dirty="0">
                        <a:latin typeface="黑体" panose="02010609060101010101" charset="-122"/>
                        <a:ea typeface="黑体" panose="02010609060101010101" charset="-122"/>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algn="ctr"/>
                      <a:r>
                        <a:rPr lang="en-US" altLang="zh-CN" sz="1200" dirty="0">
                          <a:latin typeface="黑体" panose="02010609060101010101" charset="-122"/>
                          <a:ea typeface="黑体" panose="02010609060101010101" charset="-122"/>
                          <a:cs typeface="Times New Roman" panose="02020603050405020304" charset="0"/>
                        </a:rPr>
                        <a:t>5000m</a:t>
                      </a:r>
                      <a:endParaRPr lang="en-US" altLang="zh-CN"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1643">
                <a:tc>
                  <a:txBody>
                    <a:bodyPr/>
                    <a:p>
                      <a:pPr algn="ctr"/>
                      <a:r>
                        <a:rPr lang="zh-CN" altLang="en-US" sz="1200" dirty="0">
                          <a:latin typeface="黑体" panose="02010609060101010101" charset="-122"/>
                          <a:ea typeface="黑体" panose="02010609060101010101" charset="-122"/>
                          <a:cs typeface="Times New Roman" panose="02020603050405020304" charset="0"/>
                        </a:rPr>
                        <a:t>噪音</a:t>
                      </a:r>
                      <a:endParaRPr lang="zh-CN" altLang="en-US"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marL="0" marR="0" lvl="0" indent="0" algn="ctr" defTabSz="1219200" rtl="0" eaLnBrk="1" fontAlgn="auto" latinLnBrk="0" hangingPunct="1">
                        <a:lnSpc>
                          <a:spcPct val="100000"/>
                        </a:lnSpc>
                        <a:spcBef>
                          <a:spcPts val="0"/>
                        </a:spcBef>
                        <a:spcAft>
                          <a:spcPts val="0"/>
                        </a:spcAft>
                        <a:buClrTx/>
                        <a:buSzTx/>
                        <a:buFontTx/>
                        <a:buNone/>
                        <a:defRPr/>
                      </a:pPr>
                      <a:r>
                        <a:rPr lang="en-US" altLang="zh-CN" sz="1200" b="0" i="0" kern="1200" dirty="0">
                          <a:solidFill>
                            <a:schemeClr val="dk1"/>
                          </a:solidFill>
                          <a:effectLst/>
                          <a:latin typeface="黑体" panose="02010609060101010101" charset="-122"/>
                          <a:ea typeface="黑体" panose="02010609060101010101" charset="-122"/>
                          <a:cs typeface="Times New Roman" panose="02020603050405020304" charset="0"/>
                        </a:rPr>
                        <a:t>40dB@30m</a:t>
                      </a:r>
                      <a:endParaRPr lang="en-US" altLang="zh-CN" sz="1200" b="0" i="0" kern="1200" dirty="0">
                        <a:solidFill>
                          <a:schemeClr val="dk1"/>
                        </a:solidFill>
                        <a:effectLst/>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8" name="文本框 57"/>
          <p:cNvSpPr txBox="1"/>
          <p:nvPr/>
        </p:nvSpPr>
        <p:spPr>
          <a:xfrm>
            <a:off x="6641465" y="4146550"/>
            <a:ext cx="5046345" cy="737235"/>
          </a:xfrm>
          <a:prstGeom prst="rect">
            <a:avLst/>
          </a:prstGeom>
          <a:noFill/>
        </p:spPr>
        <p:txBody>
          <a:bodyPr wrap="square" rtlCol="0" anchor="t">
            <a:spAutoFit/>
          </a:bodyPr>
          <a:p>
            <a:pPr algn="l">
              <a:lnSpc>
                <a:spcPct val="150000"/>
              </a:lnSpc>
              <a:buClrTx/>
              <a:buSzTx/>
              <a:buFontTx/>
            </a:pPr>
            <a:r>
              <a:rPr lang="zh-CN" altLang="en-US" sz="1400" dirty="0">
                <a:solidFill>
                  <a:schemeClr val="tx2"/>
                </a:solidFill>
                <a:latin typeface="黑体" panose="02010609060101010101" charset="-122"/>
                <a:ea typeface="黑体" panose="02010609060101010101" charset="-122"/>
                <a:cs typeface="黑体" panose="02010609060101010101" charset="-122"/>
                <a:sym typeface="+mn-ea"/>
              </a:rPr>
              <a:t>1kg级共轴双旋翼直升机，模块化设计，便携秒飞，折叠易收，旋扣舱段免工具拆装，可选双侧挂载训练模块，操作简便。</a:t>
            </a:r>
            <a:endParaRPr lang="zh-CN" altLang="en-US" sz="1400" dirty="0">
              <a:solidFill>
                <a:schemeClr val="tx2"/>
              </a:solidFill>
              <a:latin typeface="黑体" panose="02010609060101010101" charset="-122"/>
              <a:ea typeface="黑体" panose="02010609060101010101" charset="-122"/>
              <a:cs typeface="黑体" panose="02010609060101010101" charset="-122"/>
              <a:sym typeface="+mn-ea"/>
            </a:endParaRPr>
          </a:p>
        </p:txBody>
      </p:sp>
    </p:spTree>
    <p:custDataLst>
      <p:tags r:id="rId50"/>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10490" y="301625"/>
            <a:ext cx="598551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Coaxial multi-rotor </a:t>
            </a:r>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 UAV-FD-FW-HD-14</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 name="文本框 4"/>
          <p:cNvSpPr txBox="1"/>
          <p:nvPr>
            <p:custDataLst>
              <p:tags r:id="rId1"/>
            </p:custDataLst>
          </p:nvPr>
        </p:nvSpPr>
        <p:spPr>
          <a:xfrm>
            <a:off x="8413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6" name="文本框 5"/>
          <p:cNvSpPr txBox="1"/>
          <p:nvPr>
            <p:custDataLst>
              <p:tags r:id="rId2"/>
            </p:custDataLst>
          </p:nvPr>
        </p:nvSpPr>
        <p:spPr>
          <a:xfrm>
            <a:off x="20783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7" name="文本框 6"/>
          <p:cNvSpPr txBox="1"/>
          <p:nvPr>
            <p:custDataLst>
              <p:tags r:id="rId3"/>
            </p:custDataLst>
          </p:nvPr>
        </p:nvSpPr>
        <p:spPr>
          <a:xfrm>
            <a:off x="37941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4"/>
            </p:custDataLst>
          </p:nvPr>
        </p:nvSpPr>
        <p:spPr>
          <a:xfrm>
            <a:off x="8413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a:off x="10509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6"/>
            </p:custDataLst>
          </p:nvPr>
        </p:nvSpPr>
        <p:spPr>
          <a:xfrm>
            <a:off x="797560"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11" name="文本框 10"/>
          <p:cNvSpPr txBox="1"/>
          <p:nvPr>
            <p:custDataLst>
              <p:tags r:id="rId7"/>
            </p:custDataLst>
          </p:nvPr>
        </p:nvSpPr>
        <p:spPr>
          <a:xfrm>
            <a:off x="2196465"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2" name="文本框 11"/>
          <p:cNvSpPr txBox="1"/>
          <p:nvPr>
            <p:custDataLst>
              <p:tags r:id="rId8"/>
            </p:custDataLst>
          </p:nvPr>
        </p:nvSpPr>
        <p:spPr>
          <a:xfrm>
            <a:off x="23177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9"/>
            </p:custDataLst>
          </p:nvPr>
        </p:nvSpPr>
        <p:spPr>
          <a:xfrm>
            <a:off x="2275840"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9992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7979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9458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25" name="文本框 24"/>
          <p:cNvSpPr txBox="1"/>
          <p:nvPr>
            <p:custDataLst>
              <p:tags r:id="rId13"/>
            </p:custDataLst>
          </p:nvPr>
        </p:nvSpPr>
        <p:spPr>
          <a:xfrm>
            <a:off x="1022350" y="6269990"/>
            <a:ext cx="80264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26mins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8" name="文本框 27"/>
          <p:cNvSpPr txBox="1"/>
          <p:nvPr>
            <p:custDataLst>
              <p:tags r:id="rId14"/>
            </p:custDataLst>
          </p:nvPr>
        </p:nvSpPr>
        <p:spPr>
          <a:xfrm>
            <a:off x="2516505" y="6269990"/>
            <a:ext cx="75946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1500 g</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9" name="文本框 28"/>
          <p:cNvSpPr txBox="1"/>
          <p:nvPr>
            <p:custDataLst>
              <p:tags r:id="rId15"/>
            </p:custDataLst>
          </p:nvPr>
        </p:nvSpPr>
        <p:spPr>
          <a:xfrm>
            <a:off x="4196715" y="626999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5000 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custDataLst>
              <p:tags r:id="rId16"/>
            </p:custDataLst>
          </p:nvPr>
        </p:nvSpPr>
        <p:spPr>
          <a:xfrm>
            <a:off x="6489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4724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7"/>
            </p:custDataLst>
          </p:nvPr>
        </p:nvCxnSpPr>
        <p:spPr>
          <a:xfrm>
            <a:off x="6489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8"/>
            </p:custDataLst>
          </p:nvPr>
        </p:nvCxnSpPr>
        <p:spPr>
          <a:xfrm rot="5400000">
            <a:off x="31045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9"/>
            </p:custDataLst>
          </p:nvPr>
        </p:nvCxnSpPr>
        <p:spPr>
          <a:xfrm rot="5400000">
            <a:off x="31045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6096000" y="292100"/>
            <a:ext cx="0" cy="6343650"/>
          </a:xfrm>
          <a:prstGeom prst="line">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20"/>
            </p:custDataLst>
          </p:nvPr>
        </p:nvSpPr>
        <p:spPr>
          <a:xfrm>
            <a:off x="4196715" y="548386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20 m/s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18" name="文本框 17"/>
          <p:cNvSpPr txBox="1"/>
          <p:nvPr>
            <p:custDataLst>
              <p:tags r:id="rId21"/>
            </p:custDataLst>
          </p:nvPr>
        </p:nvSpPr>
        <p:spPr>
          <a:xfrm>
            <a:off x="2602230" y="5483860"/>
            <a:ext cx="53276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Lv 7</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19" name="文本框 18"/>
          <p:cNvSpPr txBox="1"/>
          <p:nvPr>
            <p:custDataLst>
              <p:tags r:id="rId22"/>
            </p:custDataLst>
          </p:nvPr>
        </p:nvSpPr>
        <p:spPr>
          <a:xfrm>
            <a:off x="1094105" y="5483860"/>
            <a:ext cx="64389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5km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20" name="文本框 19"/>
          <p:cNvSpPr txBox="1"/>
          <p:nvPr/>
        </p:nvSpPr>
        <p:spPr>
          <a:xfrm>
            <a:off x="693420" y="4146550"/>
            <a:ext cx="4822825" cy="737235"/>
          </a:xfrm>
          <a:prstGeom prst="rect">
            <a:avLst/>
          </a:prstGeom>
          <a:noFill/>
        </p:spPr>
        <p:txBody>
          <a:bodyPr wrap="square" rtlCol="0" anchor="t">
            <a:spAutoFit/>
          </a:bodyPr>
          <a:p>
            <a:pPr algn="l">
              <a:lnSpc>
                <a:spcPct val="150000"/>
              </a:lnSpc>
              <a:buClrTx/>
              <a:buSzTx/>
              <a:buFontTx/>
            </a:pPr>
            <a:r>
              <a:rPr lang="zh-CN" altLang="en-US" sz="1400" dirty="0">
                <a:solidFill>
                  <a:schemeClr val="tx1"/>
                </a:solidFill>
                <a:latin typeface="黑体" panose="02010609060101010101" charset="-122"/>
                <a:ea typeface="黑体" panose="02010609060101010101" charset="-122"/>
                <a:cs typeface="黑体" panose="02010609060101010101" charset="-122"/>
                <a:sym typeface="+mn-ea"/>
              </a:rPr>
              <a:t>伞形折叠布局，便携性；</a:t>
            </a:r>
            <a:r>
              <a:rPr lang="en-US" altLang="zh-CN" sz="1400" dirty="0">
                <a:solidFill>
                  <a:schemeClr val="tx1"/>
                </a:solidFill>
                <a:latin typeface="黑体" panose="02010609060101010101" charset="-122"/>
                <a:ea typeface="黑体" panose="02010609060101010101" charset="-122"/>
                <a:cs typeface="黑体" panose="02010609060101010101" charset="-122"/>
                <a:sym typeface="+mn-ea"/>
              </a:rPr>
              <a:t>350g </a:t>
            </a:r>
            <a:r>
              <a:rPr lang="zh-CN" altLang="en-US" sz="1400" dirty="0">
                <a:solidFill>
                  <a:schemeClr val="tx1"/>
                </a:solidFill>
                <a:latin typeface="黑体" panose="02010609060101010101" charset="-122"/>
                <a:ea typeface="黑体" panose="02010609060101010101" charset="-122"/>
                <a:cs typeface="黑体" panose="02010609060101010101" charset="-122"/>
                <a:sym typeface="+mn-ea"/>
              </a:rPr>
              <a:t>载荷，预留 </a:t>
            </a:r>
            <a:r>
              <a:rPr lang="en-US" altLang="zh-CN" sz="1400" dirty="0">
                <a:solidFill>
                  <a:schemeClr val="tx1"/>
                </a:solidFill>
                <a:latin typeface="黑体" panose="02010609060101010101" charset="-122"/>
                <a:ea typeface="黑体" panose="02010609060101010101" charset="-122"/>
                <a:cs typeface="黑体" panose="02010609060101010101" charset="-122"/>
                <a:sym typeface="+mn-ea"/>
              </a:rPr>
              <a:t>ZDB </a:t>
            </a:r>
            <a:r>
              <a:rPr lang="zh-CN" altLang="en-US" sz="1400" dirty="0">
                <a:solidFill>
                  <a:schemeClr val="tx1"/>
                </a:solidFill>
                <a:latin typeface="黑体" panose="02010609060101010101" charset="-122"/>
                <a:ea typeface="黑体" panose="02010609060101010101" charset="-122"/>
                <a:cs typeface="黑体" panose="02010609060101010101" charset="-122"/>
                <a:sym typeface="+mn-ea"/>
              </a:rPr>
              <a:t>空间，可定点打击，兼容多光吊舱、夜视仪等。</a:t>
            </a:r>
            <a:endParaRPr lang="zh-CN" altLang="en-US" sz="1400" dirty="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22" name="文本框 21"/>
          <p:cNvSpPr txBox="1"/>
          <p:nvPr/>
        </p:nvSpPr>
        <p:spPr>
          <a:xfrm>
            <a:off x="6184900" y="301625"/>
            <a:ext cx="604774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Coaxial multi-rotor </a:t>
            </a:r>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 UAV-FD-FW-FD-I</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27" name="文本框 26"/>
          <p:cNvSpPr txBox="1"/>
          <p:nvPr>
            <p:custDataLst>
              <p:tags r:id="rId23"/>
            </p:custDataLst>
          </p:nvPr>
        </p:nvSpPr>
        <p:spPr>
          <a:xfrm>
            <a:off x="6945630"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31" name="文本框 30"/>
          <p:cNvSpPr txBox="1"/>
          <p:nvPr>
            <p:custDataLst>
              <p:tags r:id="rId24"/>
            </p:custDataLst>
          </p:nvPr>
        </p:nvSpPr>
        <p:spPr>
          <a:xfrm>
            <a:off x="8182610"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32" name="文本框 31"/>
          <p:cNvSpPr txBox="1"/>
          <p:nvPr>
            <p:custDataLst>
              <p:tags r:id="rId25"/>
            </p:custDataLst>
          </p:nvPr>
        </p:nvSpPr>
        <p:spPr>
          <a:xfrm>
            <a:off x="9898380"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33" name="文本框 32"/>
          <p:cNvSpPr txBox="1"/>
          <p:nvPr>
            <p:custDataLst>
              <p:tags r:id="rId26"/>
            </p:custDataLst>
          </p:nvPr>
        </p:nvSpPr>
        <p:spPr>
          <a:xfrm>
            <a:off x="694563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34" name="文本框 33"/>
          <p:cNvSpPr txBox="1"/>
          <p:nvPr>
            <p:custDataLst>
              <p:tags r:id="rId27"/>
            </p:custDataLst>
          </p:nvPr>
        </p:nvSpPr>
        <p:spPr>
          <a:xfrm>
            <a:off x="7155180"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35" name="文本框 34"/>
          <p:cNvSpPr txBox="1"/>
          <p:nvPr>
            <p:custDataLst>
              <p:tags r:id="rId28"/>
            </p:custDataLst>
          </p:nvPr>
        </p:nvSpPr>
        <p:spPr>
          <a:xfrm>
            <a:off x="6901815"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36" name="文本框 35"/>
          <p:cNvSpPr txBox="1"/>
          <p:nvPr>
            <p:custDataLst>
              <p:tags r:id="rId29"/>
            </p:custDataLst>
          </p:nvPr>
        </p:nvSpPr>
        <p:spPr>
          <a:xfrm>
            <a:off x="8300720"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37" name="文本框 36"/>
          <p:cNvSpPr txBox="1"/>
          <p:nvPr>
            <p:custDataLst>
              <p:tags r:id="rId30"/>
            </p:custDataLst>
          </p:nvPr>
        </p:nvSpPr>
        <p:spPr>
          <a:xfrm>
            <a:off x="842200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38" name="文本框 37"/>
          <p:cNvSpPr txBox="1"/>
          <p:nvPr>
            <p:custDataLst>
              <p:tags r:id="rId31"/>
            </p:custDataLst>
          </p:nvPr>
        </p:nvSpPr>
        <p:spPr>
          <a:xfrm>
            <a:off x="8380095"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39" name="文本框 38"/>
          <p:cNvSpPr txBox="1"/>
          <p:nvPr>
            <p:custDataLst>
              <p:tags r:id="rId32"/>
            </p:custDataLst>
          </p:nvPr>
        </p:nvSpPr>
        <p:spPr>
          <a:xfrm>
            <a:off x="10103485"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40" name="文本框 39"/>
          <p:cNvSpPr txBox="1"/>
          <p:nvPr>
            <p:custDataLst>
              <p:tags r:id="rId33"/>
            </p:custDataLst>
          </p:nvPr>
        </p:nvSpPr>
        <p:spPr>
          <a:xfrm>
            <a:off x="9902190"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41" name="文本框 40"/>
          <p:cNvSpPr txBox="1"/>
          <p:nvPr>
            <p:custDataLst>
              <p:tags r:id="rId34"/>
            </p:custDataLst>
          </p:nvPr>
        </p:nvSpPr>
        <p:spPr>
          <a:xfrm>
            <a:off x="10050145"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42" name="文本框 41"/>
          <p:cNvSpPr txBox="1"/>
          <p:nvPr>
            <p:custDataLst>
              <p:tags r:id="rId35"/>
            </p:custDataLst>
          </p:nvPr>
        </p:nvSpPr>
        <p:spPr>
          <a:xfrm>
            <a:off x="7155180" y="6269990"/>
            <a:ext cx="80200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45mins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3" name="文本框 42"/>
          <p:cNvSpPr txBox="1"/>
          <p:nvPr>
            <p:custDataLst>
              <p:tags r:id="rId36"/>
            </p:custDataLst>
          </p:nvPr>
        </p:nvSpPr>
        <p:spPr>
          <a:xfrm>
            <a:off x="8630285" y="6269990"/>
            <a:ext cx="72961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2300 g</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4" name="文本框 43"/>
          <p:cNvSpPr txBox="1"/>
          <p:nvPr>
            <p:custDataLst>
              <p:tags r:id="rId37"/>
            </p:custDataLst>
          </p:nvPr>
        </p:nvSpPr>
        <p:spPr>
          <a:xfrm>
            <a:off x="10300970" y="626999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5200 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45" name="圆角矩形 44"/>
          <p:cNvSpPr/>
          <p:nvPr>
            <p:custDataLst>
              <p:tags r:id="rId38"/>
            </p:custDataLst>
          </p:nvPr>
        </p:nvSpPr>
        <p:spPr>
          <a:xfrm>
            <a:off x="6753225"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6" name="直接连接符 45"/>
          <p:cNvCxnSpPr/>
          <p:nvPr/>
        </p:nvCxnSpPr>
        <p:spPr>
          <a:xfrm>
            <a:off x="11576685"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47" name="直接连接符 46"/>
          <p:cNvCxnSpPr/>
          <p:nvPr>
            <p:custDataLst>
              <p:tags r:id="rId39"/>
            </p:custDataLst>
          </p:nvPr>
        </p:nvCxnSpPr>
        <p:spPr>
          <a:xfrm>
            <a:off x="6753225"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48" name="直接连接符 47"/>
          <p:cNvCxnSpPr/>
          <p:nvPr>
            <p:custDataLst>
              <p:tags r:id="rId40"/>
            </p:custDataLst>
          </p:nvPr>
        </p:nvCxnSpPr>
        <p:spPr>
          <a:xfrm rot="5400000">
            <a:off x="9208770"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49" name="直接连接符 48"/>
          <p:cNvCxnSpPr/>
          <p:nvPr>
            <p:custDataLst>
              <p:tags r:id="rId41"/>
            </p:custDataLst>
          </p:nvPr>
        </p:nvCxnSpPr>
        <p:spPr>
          <a:xfrm rot="5400000">
            <a:off x="9208770"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52" name="文本框 51"/>
          <p:cNvSpPr txBox="1"/>
          <p:nvPr>
            <p:custDataLst>
              <p:tags r:id="rId42"/>
            </p:custDataLst>
          </p:nvPr>
        </p:nvSpPr>
        <p:spPr>
          <a:xfrm>
            <a:off x="10300970" y="5483860"/>
            <a:ext cx="78613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61 m/s</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53" name="文本框 52"/>
          <p:cNvSpPr txBox="1"/>
          <p:nvPr>
            <p:custDataLst>
              <p:tags r:id="rId43"/>
            </p:custDataLst>
          </p:nvPr>
        </p:nvSpPr>
        <p:spPr>
          <a:xfrm>
            <a:off x="8706485" y="5483860"/>
            <a:ext cx="532765"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Lv 6</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54" name="文本框 53"/>
          <p:cNvSpPr txBox="1"/>
          <p:nvPr>
            <p:custDataLst>
              <p:tags r:id="rId44"/>
            </p:custDataLst>
          </p:nvPr>
        </p:nvSpPr>
        <p:spPr>
          <a:xfrm>
            <a:off x="7198360" y="5483860"/>
            <a:ext cx="64389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10km</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58" name="文本框 57"/>
          <p:cNvSpPr txBox="1"/>
          <p:nvPr/>
        </p:nvSpPr>
        <p:spPr>
          <a:xfrm>
            <a:off x="6641465" y="4146550"/>
            <a:ext cx="5046345" cy="737235"/>
          </a:xfrm>
          <a:prstGeom prst="rect">
            <a:avLst/>
          </a:prstGeom>
          <a:noFill/>
        </p:spPr>
        <p:txBody>
          <a:bodyPr wrap="square" rtlCol="0" anchor="t">
            <a:spAutoFit/>
          </a:bodyPr>
          <a:p>
            <a:pPr fontAlgn="auto"/>
            <a:r>
              <a:rPr lang="zh-CN" altLang="en-US" sz="1400" dirty="0">
                <a:solidFill>
                  <a:schemeClr val="tx1"/>
                </a:solidFill>
                <a:latin typeface="黑体" panose="02010609060101010101" charset="-122"/>
                <a:ea typeface="黑体" panose="02010609060101010101" charset="-122"/>
                <a:cs typeface="黑体" panose="02010609060101010101" charset="-122"/>
                <a:sym typeface="+mn-ea"/>
              </a:rPr>
              <a:t>高机动性、低延迟响应，支持改装为微型侦察平台，电机座镂空</a:t>
            </a:r>
            <a:r>
              <a:rPr lang="en-US" altLang="zh-CN" sz="1400" dirty="0">
                <a:solidFill>
                  <a:schemeClr val="tx1"/>
                </a:solidFill>
                <a:latin typeface="黑体" panose="02010609060101010101" charset="-122"/>
                <a:ea typeface="黑体" panose="02010609060101010101" charset="-122"/>
                <a:cs typeface="黑体" panose="02010609060101010101" charset="-122"/>
                <a:sym typeface="+mn-ea"/>
              </a:rPr>
              <a:t> + </a:t>
            </a:r>
            <a:r>
              <a:rPr lang="zh-CN" altLang="en-US" sz="1400" dirty="0">
                <a:solidFill>
                  <a:schemeClr val="tx1"/>
                </a:solidFill>
                <a:latin typeface="黑体" panose="02010609060101010101" charset="-122"/>
                <a:ea typeface="黑体" panose="02010609060101010101" charset="-122"/>
                <a:cs typeface="黑体" panose="02010609060101010101" charset="-122"/>
                <a:sym typeface="+mn-ea"/>
              </a:rPr>
              <a:t>飞控区独立风道，支持持续高负荷飞行，预留接口支持外接</a:t>
            </a:r>
            <a:r>
              <a:rPr lang="en-US" altLang="zh-CN" sz="1400" dirty="0">
                <a:solidFill>
                  <a:schemeClr val="tx1"/>
                </a:solidFill>
                <a:latin typeface="黑体" panose="02010609060101010101" charset="-122"/>
                <a:ea typeface="黑体" panose="02010609060101010101" charset="-122"/>
                <a:cs typeface="黑体" panose="02010609060101010101" charset="-122"/>
                <a:sym typeface="+mn-ea"/>
              </a:rPr>
              <a:t> GPS</a:t>
            </a:r>
            <a:r>
              <a:rPr lang="zh-CN" altLang="en-US" sz="1400" dirty="0">
                <a:solidFill>
                  <a:schemeClr val="tx1"/>
                </a:solidFill>
                <a:latin typeface="黑体" panose="02010609060101010101" charset="-122"/>
                <a:ea typeface="黑体" panose="02010609060101010101" charset="-122"/>
                <a:cs typeface="黑体" panose="02010609060101010101" charset="-122"/>
                <a:sym typeface="+mn-ea"/>
              </a:rPr>
              <a:t>、微型侦察模块。</a:t>
            </a:r>
            <a:endParaRPr lang="zh-CN" altLang="en-US" sz="1400" dirty="0">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19464" name="图片 9"/>
          <p:cNvPicPr>
            <a:picLocks noChangeAspect="1"/>
          </p:cNvPicPr>
          <p:nvPr/>
        </p:nvPicPr>
        <p:blipFill>
          <a:blip r:embed="rId45">
            <a:clrChange>
              <a:clrFrom>
                <a:srgbClr val="FFFFFF"/>
              </a:clrFrom>
              <a:clrTo>
                <a:srgbClr val="FFFFFF">
                  <a:alpha val="0"/>
                </a:srgbClr>
              </a:clrTo>
            </a:clrChange>
          </a:blip>
          <a:stretch>
            <a:fillRect/>
          </a:stretch>
        </p:blipFill>
        <p:spPr>
          <a:xfrm>
            <a:off x="291465" y="1362075"/>
            <a:ext cx="1984375" cy="2784475"/>
          </a:xfrm>
          <a:prstGeom prst="rect">
            <a:avLst/>
          </a:prstGeom>
          <a:noFill/>
          <a:ln w="9525">
            <a:noFill/>
          </a:ln>
        </p:spPr>
      </p:pic>
      <p:graphicFrame>
        <p:nvGraphicFramePr>
          <p:cNvPr id="2" name="表格 1"/>
          <p:cNvGraphicFramePr>
            <a:graphicFrameLocks noGrp="1"/>
          </p:cNvGraphicFramePr>
          <p:nvPr/>
        </p:nvGraphicFramePr>
        <p:xfrm>
          <a:off x="2317539" y="1962547"/>
          <a:ext cx="3423920" cy="1972945"/>
        </p:xfrm>
        <a:graphic>
          <a:graphicData uri="http://schemas.openxmlformats.org/drawingml/2006/table">
            <a:tbl>
              <a:tblPr firstRow="1" bandRow="1">
                <a:tableStyleId>{5C22544A-7EE6-4342-B048-85BDC9FD1C3A}</a:tableStyleId>
              </a:tblPr>
              <a:tblGrid>
                <a:gridCol w="1329055"/>
                <a:gridCol w="2094865"/>
              </a:tblGrid>
              <a:tr h="275590">
                <a:tc>
                  <a:txBody>
                    <a:bodyPr/>
                    <a:p>
                      <a:pPr algn="ctr"/>
                      <a:r>
                        <a:rPr lang="zh-CN" altLang="en-US" sz="1400" b="1" dirty="0">
                          <a:solidFill>
                            <a:schemeClr val="tx1"/>
                          </a:solidFill>
                          <a:latin typeface="黑体" panose="02010609060101010101" charset="-122"/>
                          <a:ea typeface="黑体" panose="02010609060101010101" charset="-122"/>
                        </a:rPr>
                        <a:t>参数类别</a:t>
                      </a:r>
                      <a:endParaRPr lang="zh-CN" altLang="en-US" sz="1400" b="1" dirty="0">
                        <a:solidFill>
                          <a:schemeClr val="tx1"/>
                        </a:solidFill>
                        <a:latin typeface="黑体" panose="02010609060101010101" charset="-122"/>
                        <a:ea typeface="黑体" panose="02010609060101010101" charset="-122"/>
                      </a:endParaRPr>
                    </a:p>
                  </a:txBody>
                  <a:tcPr anchor="ctr" anchorCt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p>
                      <a:pPr algn="ctr"/>
                      <a:r>
                        <a:rPr lang="zh-CN" altLang="en-US" sz="1400" dirty="0">
                          <a:solidFill>
                            <a:schemeClr val="tx1"/>
                          </a:solidFill>
                          <a:latin typeface="黑体" panose="02010609060101010101" charset="-122"/>
                          <a:ea typeface="黑体" panose="02010609060101010101" charset="-122"/>
                        </a:rPr>
                        <a:t>具体参数</a:t>
                      </a:r>
                      <a:endParaRPr lang="zh-CN" altLang="en-US" sz="1400" dirty="0">
                        <a:solidFill>
                          <a:schemeClr val="tx1"/>
                        </a:solidFill>
                        <a:latin typeface="黑体" panose="02010609060101010101" charset="-122"/>
                        <a:ea typeface="黑体" panose="02010609060101010101" charset="-122"/>
                      </a:endParaRPr>
                    </a:p>
                  </a:txBody>
                  <a:tcPr anchor="ctr" anchorCtr="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17003">
                <a:tc rowSpan="2">
                  <a:txBody>
                    <a:bodyPr/>
                    <a:p>
                      <a:pPr algn="ctr"/>
                      <a:r>
                        <a:rPr lang="zh-CN" altLang="en-US" sz="1200" dirty="0">
                          <a:latin typeface="黑体" panose="02010609060101010101" charset="-122"/>
                          <a:ea typeface="黑体" panose="02010609060101010101" charset="-122"/>
                        </a:rPr>
                        <a:t>主体机尺寸</a:t>
                      </a:r>
                      <a:endParaRPr lang="zh-CN" altLang="en-US" sz="1200" dirty="0">
                        <a:latin typeface="黑体" panose="02010609060101010101" charset="-122"/>
                        <a:ea typeface="黑体" panose="02010609060101010101" charset="-122"/>
                      </a:endParaRPr>
                    </a:p>
                  </a:txBody>
                  <a:tcPr anchor="ctr" anchorCtr="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p>
                      <a:pPr marL="0" marR="0" lvl="0" indent="0" algn="ctr" defTabSz="1219200" rtl="0" eaLnBrk="1" fontAlgn="auto" latinLnBrk="0" hangingPunct="1">
                        <a:lnSpc>
                          <a:spcPct val="100000"/>
                        </a:lnSpc>
                        <a:spcBef>
                          <a:spcPts val="0"/>
                        </a:spcBef>
                        <a:spcAft>
                          <a:spcPts val="0"/>
                        </a:spcAft>
                        <a:buClrTx/>
                        <a:buSzTx/>
                        <a:buFontTx/>
                        <a:buNone/>
                        <a:defRPr/>
                      </a:pPr>
                      <a:r>
                        <a:rPr lang="en-US" altLang="zh-CN" sz="1200" dirty="0">
                          <a:latin typeface="黑体" panose="02010609060101010101" charset="-122"/>
                          <a:ea typeface="黑体" panose="02010609060101010101" charset="-122"/>
                          <a:cs typeface="Times New Roman" panose="02020603050405020304" charset="0"/>
                        </a:rPr>
                        <a:t>628mm*628mm*456mm</a:t>
                      </a:r>
                      <a:endParaRPr lang="en-US" altLang="zh-CN"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17003">
                <a:tc vMerge="1">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p>
                      <a:pPr marL="0" marR="0" lvl="0" indent="0" algn="ctr" defTabSz="1219200" rtl="0" eaLnBrk="1" fontAlgn="auto" latinLnBrk="0" hangingPunct="1">
                        <a:lnSpc>
                          <a:spcPct val="100000"/>
                        </a:lnSpc>
                        <a:spcBef>
                          <a:spcPts val="0"/>
                        </a:spcBef>
                        <a:spcAft>
                          <a:spcPts val="0"/>
                        </a:spcAft>
                        <a:buClrTx/>
                        <a:buSzTx/>
                        <a:buFontTx/>
                        <a:buNone/>
                        <a:defRPr/>
                      </a:pPr>
                      <a:r>
                        <a:rPr lang="el-GR" altLang="zh-CN" sz="1200" b="0" i="0" kern="1200" dirty="0">
                          <a:solidFill>
                            <a:schemeClr val="dk1"/>
                          </a:solidFill>
                          <a:effectLst/>
                          <a:latin typeface="黑体" panose="02010609060101010101" charset="-122"/>
                          <a:ea typeface="黑体" panose="02010609060101010101" charset="-122"/>
                          <a:cs typeface="Times New Roman" panose="02020603050405020304" charset="0"/>
                        </a:rPr>
                        <a:t>Φ</a:t>
                      </a:r>
                      <a:r>
                        <a:rPr lang="en-US" altLang="zh-CN" sz="1200" b="0" i="0" kern="1200" dirty="0">
                          <a:solidFill>
                            <a:schemeClr val="dk1"/>
                          </a:solidFill>
                          <a:effectLst/>
                          <a:latin typeface="黑体" panose="02010609060101010101" charset="-122"/>
                          <a:ea typeface="黑体" panose="02010609060101010101" charset="-122"/>
                          <a:cs typeface="Times New Roman" panose="02020603050405020304" charset="0"/>
                        </a:rPr>
                        <a:t>110mm*420mm</a:t>
                      </a:r>
                      <a:endParaRPr lang="zh-CN" altLang="zh-CN" sz="1200" b="0" i="0" kern="1200" dirty="0">
                        <a:solidFill>
                          <a:schemeClr val="dk1"/>
                        </a:solidFill>
                        <a:effectLst/>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17003">
                <a:tc>
                  <a:txBody>
                    <a:bodyPr/>
                    <a:p>
                      <a:pPr algn="ctr"/>
                      <a:r>
                        <a:rPr lang="zh-CN" altLang="en-US" sz="1200" dirty="0">
                          <a:latin typeface="黑体" panose="02010609060101010101" charset="-122"/>
                          <a:ea typeface="黑体" panose="02010609060101010101" charset="-122"/>
                          <a:cs typeface="Times New Roman" panose="02020603050405020304" charset="0"/>
                        </a:rPr>
                        <a:t>最大载重</a:t>
                      </a:r>
                      <a:endParaRPr lang="zh-CN" altLang="en-US"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algn="ctr"/>
                      <a:r>
                        <a:rPr lang="en-US" altLang="zh-CN" sz="1200" dirty="0">
                          <a:latin typeface="黑体" panose="02010609060101010101" charset="-122"/>
                          <a:ea typeface="黑体" panose="02010609060101010101" charset="-122"/>
                          <a:cs typeface="Times New Roman" panose="02020603050405020304" charset="0"/>
                        </a:rPr>
                        <a:t>350g</a:t>
                      </a:r>
                      <a:endParaRPr lang="en-US" altLang="zh-CN"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17003">
                <a:tc>
                  <a:txBody>
                    <a:bodyPr/>
                    <a:p>
                      <a:pPr algn="ctr"/>
                      <a:r>
                        <a:rPr lang="zh-CN" altLang="en-US" sz="1200" dirty="0">
                          <a:latin typeface="黑体" panose="02010609060101010101" charset="-122"/>
                          <a:ea typeface="黑体" panose="02010609060101010101" charset="-122"/>
                          <a:cs typeface="Times New Roman" panose="02020603050405020304" charset="0"/>
                        </a:rPr>
                        <a:t>噪音</a:t>
                      </a:r>
                      <a:endParaRPr lang="zh-CN" altLang="en-US"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marL="0" marR="0" lvl="0" indent="0" algn="ctr" defTabSz="1219200" rtl="0" eaLnBrk="1" fontAlgn="auto" latinLnBrk="0" hangingPunct="1">
                        <a:lnSpc>
                          <a:spcPct val="100000"/>
                        </a:lnSpc>
                        <a:spcBef>
                          <a:spcPts val="0"/>
                        </a:spcBef>
                        <a:spcAft>
                          <a:spcPts val="0"/>
                        </a:spcAft>
                        <a:buClrTx/>
                        <a:buSzTx/>
                        <a:buFontTx/>
                        <a:buNone/>
                        <a:defRPr/>
                      </a:pPr>
                      <a:r>
                        <a:rPr lang="en-US" altLang="zh-CN" sz="1200" b="0" i="0" kern="1200" dirty="0">
                          <a:solidFill>
                            <a:schemeClr val="dk1"/>
                          </a:solidFill>
                          <a:effectLst/>
                          <a:latin typeface="黑体" panose="02010609060101010101" charset="-122"/>
                          <a:ea typeface="黑体" panose="02010609060101010101" charset="-122"/>
                          <a:cs typeface="Times New Roman" panose="02020603050405020304" charset="0"/>
                        </a:rPr>
                        <a:t>70dB@30m</a:t>
                      </a:r>
                      <a:endParaRPr lang="en-US" altLang="zh-CN" sz="1200" b="0" i="0" kern="1200" dirty="0">
                        <a:solidFill>
                          <a:schemeClr val="dk1"/>
                        </a:solidFill>
                        <a:effectLst/>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26" name="图片 25" descr="b79581318b84dcd3db9175181f845e6"/>
          <p:cNvPicPr>
            <a:picLocks noChangeAspect="1"/>
          </p:cNvPicPr>
          <p:nvPr/>
        </p:nvPicPr>
        <p:blipFill>
          <a:blip r:embed="rId46"/>
          <a:srcRect l="2490" t="24388" r="2071" b="15988"/>
          <a:stretch>
            <a:fillRect/>
          </a:stretch>
        </p:blipFill>
        <p:spPr>
          <a:xfrm>
            <a:off x="6418580" y="1623695"/>
            <a:ext cx="2111375" cy="2433320"/>
          </a:xfrm>
          <a:prstGeom prst="rect">
            <a:avLst/>
          </a:prstGeom>
        </p:spPr>
      </p:pic>
      <p:graphicFrame>
        <p:nvGraphicFramePr>
          <p:cNvPr id="59" name="表格 58"/>
          <p:cNvGraphicFramePr>
            <a:graphicFrameLocks noGrp="1"/>
          </p:cNvGraphicFramePr>
          <p:nvPr/>
        </p:nvGraphicFramePr>
        <p:xfrm>
          <a:off x="8530000" y="2105665"/>
          <a:ext cx="3420110" cy="1687254"/>
        </p:xfrm>
        <a:graphic>
          <a:graphicData uri="http://schemas.openxmlformats.org/drawingml/2006/table">
            <a:tbl>
              <a:tblPr firstRow="1" bandRow="1">
                <a:tableStyleId>{5C22544A-7EE6-4342-B048-85BDC9FD1C3A}</a:tableStyleId>
              </a:tblPr>
              <a:tblGrid>
                <a:gridCol w="1381760"/>
                <a:gridCol w="2038350"/>
              </a:tblGrid>
              <a:tr h="436245">
                <a:tc>
                  <a:txBody>
                    <a:bodyPr/>
                    <a:p>
                      <a:pPr algn="ctr"/>
                      <a:r>
                        <a:rPr lang="zh-CN" altLang="en-US" sz="1400" b="1" dirty="0">
                          <a:solidFill>
                            <a:schemeClr val="tx1"/>
                          </a:solidFill>
                          <a:latin typeface="黑体" panose="02010609060101010101" charset="-122"/>
                          <a:ea typeface="黑体" panose="02010609060101010101" charset="-122"/>
                        </a:rPr>
                        <a:t>参数类别</a:t>
                      </a:r>
                      <a:endParaRPr lang="zh-CN" altLang="en-US" sz="1400" b="1" dirty="0">
                        <a:solidFill>
                          <a:schemeClr val="tx1"/>
                        </a:solidFill>
                        <a:latin typeface="黑体" panose="02010609060101010101" charset="-122"/>
                        <a:ea typeface="黑体" panose="02010609060101010101" charset="-122"/>
                      </a:endParaRPr>
                    </a:p>
                  </a:txBody>
                  <a:tcPr anchor="ctr" anchorCtr="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p>
                      <a:pPr algn="ctr"/>
                      <a:r>
                        <a:rPr lang="zh-CN" altLang="en-US" sz="1400" dirty="0">
                          <a:solidFill>
                            <a:schemeClr val="tx1"/>
                          </a:solidFill>
                          <a:latin typeface="黑体" panose="02010609060101010101" charset="-122"/>
                          <a:ea typeface="黑体" panose="02010609060101010101" charset="-122"/>
                        </a:rPr>
                        <a:t>具体参数</a:t>
                      </a:r>
                      <a:endParaRPr lang="zh-CN" altLang="en-US" sz="1400" dirty="0">
                        <a:solidFill>
                          <a:schemeClr val="tx1"/>
                        </a:solidFill>
                        <a:latin typeface="黑体" panose="02010609060101010101" charset="-122"/>
                        <a:ea typeface="黑体" panose="02010609060101010101" charset="-122"/>
                      </a:endParaRPr>
                    </a:p>
                  </a:txBody>
                  <a:tcPr anchor="ctr" anchorCtr="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17003">
                <a:tc>
                  <a:txBody>
                    <a:bodyPr/>
                    <a:p>
                      <a:pPr algn="ctr"/>
                      <a:r>
                        <a:rPr lang="zh-CN" altLang="en-US" sz="1200" dirty="0">
                          <a:latin typeface="黑体" panose="02010609060101010101" charset="-122"/>
                          <a:ea typeface="黑体" panose="02010609060101010101" charset="-122"/>
                        </a:rPr>
                        <a:t>主体机尺寸</a:t>
                      </a:r>
                      <a:endParaRPr lang="zh-CN" altLang="en-US" sz="1200" dirty="0">
                        <a:latin typeface="黑体" panose="02010609060101010101" charset="-122"/>
                        <a:ea typeface="黑体" panose="02010609060101010101" charset="-122"/>
                      </a:endParaRPr>
                    </a:p>
                  </a:txBody>
                  <a:tcPr anchor="ctr" anchorCtr="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p>
                      <a:pPr algn="ctr"/>
                      <a:r>
                        <a:rPr lang="en-US" altLang="zh-CN" sz="1200" dirty="0">
                          <a:latin typeface="黑体" panose="02010609060101010101" charset="-122"/>
                          <a:ea typeface="黑体" panose="02010609060101010101" charset="-122"/>
                          <a:cs typeface="Times New Roman" panose="02020603050405020304" charset="0"/>
                        </a:rPr>
                        <a:t>350mm*327mm*196mm</a:t>
                      </a:r>
                      <a:endParaRPr lang="en-US" altLang="zh-CN"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17003">
                <a:tc>
                  <a:txBody>
                    <a:bodyPr/>
                    <a:p>
                      <a:pPr algn="ctr"/>
                      <a:r>
                        <a:rPr lang="zh-CN" altLang="en-US" sz="1200" dirty="0">
                          <a:latin typeface="黑体" panose="02010609060101010101" charset="-122"/>
                          <a:ea typeface="黑体" panose="02010609060101010101" charset="-122"/>
                          <a:cs typeface="Times New Roman" panose="02020603050405020304" charset="0"/>
                        </a:rPr>
                        <a:t>最大载重</a:t>
                      </a:r>
                      <a:endParaRPr lang="zh-CN" altLang="en-US"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algn="ctr"/>
                      <a:r>
                        <a:rPr lang="en-US" altLang="zh-CN" sz="1200" dirty="0">
                          <a:latin typeface="黑体" panose="02010609060101010101" charset="-122"/>
                          <a:ea typeface="黑体" panose="02010609060101010101" charset="-122"/>
                          <a:cs typeface="Times New Roman" panose="02020603050405020304" charset="0"/>
                        </a:rPr>
                        <a:t>2.3kg</a:t>
                      </a:r>
                      <a:endParaRPr lang="en-US" altLang="zh-CN"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17003">
                <a:tc>
                  <a:txBody>
                    <a:bodyPr/>
                    <a:p>
                      <a:pPr algn="ctr"/>
                      <a:r>
                        <a:rPr lang="zh-CN" altLang="en-US" sz="1200" dirty="0">
                          <a:latin typeface="黑体" panose="02010609060101010101" charset="-122"/>
                          <a:ea typeface="黑体" panose="02010609060101010101" charset="-122"/>
                          <a:cs typeface="Times New Roman" panose="02020603050405020304" charset="0"/>
                        </a:rPr>
                        <a:t>噪音</a:t>
                      </a:r>
                      <a:endParaRPr lang="zh-CN" altLang="en-US" sz="1200" dirty="0">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p>
                      <a:pPr marL="0" marR="0" lvl="0" indent="0" algn="ctr" defTabSz="1219200" rtl="0" eaLnBrk="1" fontAlgn="auto" latinLnBrk="0" hangingPunct="1">
                        <a:lnSpc>
                          <a:spcPct val="100000"/>
                        </a:lnSpc>
                        <a:spcBef>
                          <a:spcPts val="0"/>
                        </a:spcBef>
                        <a:spcAft>
                          <a:spcPts val="0"/>
                        </a:spcAft>
                        <a:buClrTx/>
                        <a:buSzTx/>
                        <a:buFontTx/>
                        <a:buNone/>
                        <a:defRPr/>
                      </a:pPr>
                      <a:r>
                        <a:rPr lang="en-US" altLang="zh-CN" sz="1200" b="0" i="0" kern="1200" dirty="0">
                          <a:solidFill>
                            <a:schemeClr val="dk1"/>
                          </a:solidFill>
                          <a:effectLst/>
                          <a:latin typeface="黑体" panose="02010609060101010101" charset="-122"/>
                          <a:ea typeface="黑体" panose="02010609060101010101" charset="-122"/>
                          <a:cs typeface="Times New Roman" panose="02020603050405020304" charset="0"/>
                        </a:rPr>
                        <a:t>75dB@30m</a:t>
                      </a:r>
                      <a:endParaRPr lang="en-US" altLang="zh-CN" sz="1200" b="0" i="0" kern="1200" dirty="0">
                        <a:solidFill>
                          <a:schemeClr val="dk1"/>
                        </a:solidFill>
                        <a:effectLst/>
                        <a:latin typeface="黑体" panose="02010609060101010101" charset="-122"/>
                        <a:ea typeface="黑体" panose="02010609060101010101" charset="-122"/>
                        <a:cs typeface="Times New Roman" panose="02020603050405020304" charset="0"/>
                      </a:endParaRPr>
                    </a:p>
                  </a:txBody>
                  <a:tcPr anchor="ctr" anchorCtr="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custDataLst>
      <p:tags r:id="rId4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p:cNvSpPr/>
          <p:nvPr>
            <p:custDataLst>
              <p:tags r:id="rId1"/>
            </p:custDataLst>
          </p:nvPr>
        </p:nvSpPr>
        <p:spPr>
          <a:xfrm flipH="1">
            <a:off x="8953500" y="3619500"/>
            <a:ext cx="3238500" cy="3238500"/>
          </a:xfrm>
          <a:prstGeom prst="rtTriangle">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圆角矩形 12"/>
          <p:cNvSpPr/>
          <p:nvPr>
            <p:custDataLst>
              <p:tags r:id="rId2"/>
            </p:custDataLst>
          </p:nvPr>
        </p:nvSpPr>
        <p:spPr>
          <a:xfrm>
            <a:off x="552768" y="583248"/>
            <a:ext cx="11086465" cy="5691505"/>
          </a:xfrm>
          <a:prstGeom prst="roundRect">
            <a:avLst>
              <a:gd name="adj" fmla="val 3025"/>
            </a:avLst>
          </a:prstGeom>
          <a:solidFill>
            <a:srgbClr val="FFFFFF"/>
          </a:solidFill>
          <a:ln>
            <a:noFill/>
          </a:ln>
          <a:effectLst>
            <a:outerShdw blurRad="342900" dist="38100" dir="5400000" algn="t" rotWithShape="0">
              <a:schemeClr val="accent1">
                <a:alpha val="32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 name="25b62351bbd17477d895fbcb440e8cb4">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704975" y="659765"/>
            <a:ext cx="9108440" cy="546481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custDataLst>
              <p:tags r:id="rId1"/>
            </p:custDataLst>
          </p:nvPr>
        </p:nvPicPr>
        <p:blipFill>
          <a:blip r:embed="rId2"/>
          <a:srcRect l="49293"/>
          <a:stretch>
            <a:fillRect/>
          </a:stretch>
        </p:blipFill>
        <p:spPr>
          <a:xfrm>
            <a:off x="7275195" y="690880"/>
            <a:ext cx="3499485" cy="1831340"/>
          </a:xfrm>
          <a:prstGeom prst="rect">
            <a:avLst/>
          </a:prstGeom>
        </p:spPr>
      </p:pic>
      <p:sp>
        <p:nvSpPr>
          <p:cNvPr id="3" name="文本框 2"/>
          <p:cNvSpPr txBox="1"/>
          <p:nvPr/>
        </p:nvSpPr>
        <p:spPr>
          <a:xfrm>
            <a:off x="433070" y="301625"/>
            <a:ext cx="6632575" cy="1322070"/>
          </a:xfrm>
          <a:prstGeom prst="rect">
            <a:avLst/>
          </a:prstGeom>
          <a:noFill/>
        </p:spPr>
        <p:txBody>
          <a:bodyPr wrap="square" rtlCol="0">
            <a:spAutoFit/>
            <a:scene3d>
              <a:camera prst="orthographicFront"/>
              <a:lightRig rig="threePt" dir="t"/>
            </a:scene3d>
          </a:bodyPr>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multi-rotor </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UAV-FD-KXX</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7" name="文本框 56"/>
          <p:cNvSpPr txBox="1"/>
          <p:nvPr/>
        </p:nvSpPr>
        <p:spPr>
          <a:xfrm>
            <a:off x="4153535" y="1072515"/>
            <a:ext cx="2695575"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多旋翼无人机系列</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cxnSp>
        <p:nvCxnSpPr>
          <p:cNvPr id="25" name="直接连接符 24"/>
          <p:cNvCxnSpPr/>
          <p:nvPr/>
        </p:nvCxnSpPr>
        <p:spPr>
          <a:xfrm>
            <a:off x="433070" y="1737995"/>
            <a:ext cx="5504180" cy="0"/>
          </a:xfrm>
          <a:prstGeom prst="line">
            <a:avLst/>
          </a:prstGeom>
          <a:ln>
            <a:solidFill>
              <a:schemeClr val="tx1"/>
            </a:solidFill>
          </a:ln>
        </p:spPr>
        <p:style>
          <a:lnRef idx="3">
            <a:schemeClr val="accent1"/>
          </a:lnRef>
          <a:fillRef idx="0">
            <a:srgbClr val="FFFFFF"/>
          </a:fillRef>
          <a:effectRef idx="0">
            <a:srgbClr val="FFFFFF"/>
          </a:effectRef>
          <a:fontRef idx="minor">
            <a:schemeClr val="tx1"/>
          </a:fontRef>
        </p:style>
      </p:cxnSp>
      <p:sp>
        <p:nvSpPr>
          <p:cNvPr id="130" name="textbox 130"/>
          <p:cNvSpPr/>
          <p:nvPr/>
        </p:nvSpPr>
        <p:spPr>
          <a:xfrm>
            <a:off x="433070" y="1814830"/>
            <a:ext cx="6022975" cy="582930"/>
          </a:xfrm>
          <a:prstGeom prst="rect">
            <a:avLst/>
          </a:prstGeom>
          <a:noFill/>
          <a:ln w="0" cap="flat">
            <a:noFill/>
            <a:prstDash val="solid"/>
            <a:miter lim="0"/>
          </a:ln>
        </p:spPr>
        <p:txBody>
          <a:bodyPr vert="horz" wrap="square" lIns="0" tIns="0" rIns="0" bIns="0"/>
          <a:p>
            <a:pPr algn="l" rtl="0" eaLnBrk="0">
              <a:lnSpc>
                <a:spcPct val="88000"/>
              </a:lnSpc>
            </a:pPr>
            <a:r>
              <a:rPr lang="zh-CN" altLang="en-US" sz="900" dirty="0">
                <a:latin typeface="黑体" panose="02010609060101010101" charset="-122"/>
                <a:ea typeface="黑体" panose="02010609060101010101" charset="-122"/>
                <a:cs typeface="黑体" panose="02010609060101010101" charset="-122"/>
              </a:rPr>
              <a:t>大载重无人机是我司研制的高原型大载重长航时纵列双旋翼无人机，具有高载荷、长航时、高原适应性、超视距作业、高可靠性等特点，可使用航空重油，经济性好、维护方便，主要应用于物流运输、抢险救灾、森林灭火、海上救援、岛礁投送等场景。</a:t>
            </a:r>
            <a:endParaRPr lang="zh-CN" altLang="en-US" sz="900" dirty="0">
              <a:latin typeface="黑体" panose="02010609060101010101" charset="-122"/>
              <a:ea typeface="黑体" panose="02010609060101010101" charset="-122"/>
              <a:cs typeface="黑体" panose="02010609060101010101" charset="-122"/>
            </a:endParaRPr>
          </a:p>
        </p:txBody>
      </p:sp>
      <p:sp>
        <p:nvSpPr>
          <p:cNvPr id="39" name="文本框 38"/>
          <p:cNvSpPr txBox="1"/>
          <p:nvPr/>
        </p:nvSpPr>
        <p:spPr>
          <a:xfrm>
            <a:off x="340995" y="2218690"/>
            <a:ext cx="6206490" cy="1191260"/>
          </a:xfrm>
          <a:prstGeom prst="rect">
            <a:avLst/>
          </a:prstGeom>
          <a:noFill/>
        </p:spPr>
        <p:txBody>
          <a:bodyPr wrap="square" rtlCol="0" anchor="t">
            <a:noAutofit/>
          </a:bodyPr>
          <a:p>
            <a:r>
              <a:rPr lang="en-US" altLang="zh-CN" sz="800">
                <a:solidFill>
                  <a:schemeClr val="bg1">
                    <a:lumMod val="50000"/>
                  </a:schemeClr>
                </a:solidFill>
                <a:latin typeface="Calibri" panose="020F0502020204030204" charset="0"/>
                <a:cs typeface="Calibri" panose="020F0502020204030204" charset="0"/>
              </a:rPr>
              <a:t>The heavy-load drone is a high-altitude, heavy-load, long-endurance tandem-rotor drone developed by our company. It features high payload capacity, long endurance, adaptability to high altitudes, beyond visual range operations, and high reliability. It can use aviation heavy fuel, offering good economy and convenient maintenance. It is mainly used in logistics and transportation, emergency rescue and disaster relief, forest fire fighting, maritime rescue, and island and reef delivery scenarios.</a:t>
            </a:r>
            <a:endParaRPr lang="en-US" altLang="zh-CN" sz="800">
              <a:solidFill>
                <a:schemeClr val="bg1">
                  <a:lumMod val="50000"/>
                </a:schemeClr>
              </a:solidFill>
              <a:latin typeface="Calibri" panose="020F0502020204030204" charset="0"/>
              <a:cs typeface="Calibri" panose="020F0502020204030204" charset="0"/>
            </a:endParaRPr>
          </a:p>
          <a:p>
            <a:endParaRPr lang="en-US" altLang="zh-CN" sz="800">
              <a:solidFill>
                <a:schemeClr val="bg1">
                  <a:lumMod val="50000"/>
                </a:schemeClr>
              </a:solidFill>
              <a:latin typeface="Calibri" panose="020F0502020204030204" charset="0"/>
              <a:cs typeface="Calibri" panose="020F0502020204030204" charset="0"/>
            </a:endParaRPr>
          </a:p>
        </p:txBody>
      </p:sp>
      <p:cxnSp>
        <p:nvCxnSpPr>
          <p:cNvPr id="42" name="直接连接符 41"/>
          <p:cNvCxnSpPr/>
          <p:nvPr/>
        </p:nvCxnSpPr>
        <p:spPr>
          <a:xfrm>
            <a:off x="9018905" y="2165985"/>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43" name="直接连接符 42"/>
          <p:cNvCxnSpPr/>
          <p:nvPr/>
        </p:nvCxnSpPr>
        <p:spPr>
          <a:xfrm>
            <a:off x="9616440" y="2760980"/>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9641205" y="2439035"/>
            <a:ext cx="2350770"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UAV-FD-K500</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0" name="文本框 49"/>
          <p:cNvSpPr txBox="1"/>
          <p:nvPr/>
        </p:nvSpPr>
        <p:spPr>
          <a:xfrm>
            <a:off x="9593580" y="2734945"/>
            <a:ext cx="2439035" cy="306705"/>
          </a:xfrm>
          <a:prstGeom prst="rect">
            <a:avLst/>
          </a:prstGeom>
          <a:noFill/>
        </p:spPr>
        <p:txBody>
          <a:bodyPr wrap="square" rtlCol="0" anchor="t">
            <a:spAutoFit/>
          </a:bodyPr>
          <a:p>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纵列双旋翼大载重直升机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cxnSp>
        <p:nvCxnSpPr>
          <p:cNvPr id="51" name="直接连接符 50"/>
          <p:cNvCxnSpPr/>
          <p:nvPr/>
        </p:nvCxnSpPr>
        <p:spPr>
          <a:xfrm>
            <a:off x="9066530" y="4808220"/>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nvCxnSpPr>
        <p:spPr>
          <a:xfrm>
            <a:off x="9664065" y="5403215"/>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53" name="文本框 52"/>
          <p:cNvSpPr txBox="1"/>
          <p:nvPr/>
        </p:nvSpPr>
        <p:spPr>
          <a:xfrm>
            <a:off x="9593580" y="5081270"/>
            <a:ext cx="2604135"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UAV-FD-JL-200L</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4" name="文本框 53"/>
          <p:cNvSpPr txBox="1"/>
          <p:nvPr/>
        </p:nvSpPr>
        <p:spPr>
          <a:xfrm>
            <a:off x="9765030" y="5377180"/>
            <a:ext cx="2197100" cy="306705"/>
          </a:xfrm>
          <a:prstGeom prst="rect">
            <a:avLst/>
          </a:prstGeom>
          <a:noFill/>
        </p:spPr>
        <p:txBody>
          <a:bodyPr wrap="square" rtlCol="0" anchor="t">
            <a:spAutoFit/>
          </a:bodyPr>
          <a:p>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多旋翼大载重无人机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p:nvSpPr>
        <p:spPr>
          <a:xfrm>
            <a:off x="10673715" y="6369050"/>
            <a:ext cx="1518285" cy="245110"/>
          </a:xfrm>
          <a:prstGeom prst="rect">
            <a:avLst/>
          </a:prstGeom>
          <a:noFill/>
        </p:spPr>
        <p:txBody>
          <a:bodyPr wrap="square" rtlCol="0" anchor="t">
            <a:spAutoFit/>
          </a:bodyPr>
          <a:p>
            <a:r>
              <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rPr>
              <a:t>后页更多型号详细介绍</a:t>
            </a:r>
            <a:endPar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endParaRPr>
          </a:p>
        </p:txBody>
      </p:sp>
      <p:sp>
        <p:nvSpPr>
          <p:cNvPr id="56" name="文本框 55"/>
          <p:cNvSpPr txBox="1"/>
          <p:nvPr/>
        </p:nvSpPr>
        <p:spPr>
          <a:xfrm>
            <a:off x="8615680" y="6550025"/>
            <a:ext cx="3576320" cy="227965"/>
          </a:xfrm>
          <a:prstGeom prst="rect">
            <a:avLst/>
          </a:prstGeom>
          <a:noFill/>
        </p:spPr>
        <p:txBody>
          <a:bodyPr wrap="square" rtlCol="0" anchor="t">
            <a:noAutofit/>
          </a:bodyPr>
          <a:p>
            <a:r>
              <a:rPr lang="en-US" altLang="zh-CN" sz="1000">
                <a:solidFill>
                  <a:schemeClr val="bg1">
                    <a:lumMod val="50000"/>
                  </a:schemeClr>
                </a:solidFill>
              </a:rPr>
              <a:t>More detailed introductions of models on the following page</a:t>
            </a:r>
            <a:endParaRPr lang="en-US" altLang="zh-CN" sz="1000">
              <a:solidFill>
                <a:schemeClr val="bg1">
                  <a:lumMod val="50000"/>
                </a:schemeClr>
              </a:solidFill>
            </a:endParaRPr>
          </a:p>
          <a:p>
            <a:endParaRPr lang="en-US" altLang="zh-CN" sz="1000">
              <a:solidFill>
                <a:schemeClr val="bg1">
                  <a:lumMod val="50000"/>
                </a:schemeClr>
              </a:solidFill>
            </a:endParaRPr>
          </a:p>
        </p:txBody>
      </p:sp>
      <p:pic>
        <p:nvPicPr>
          <p:cNvPr id="2" name="图片 1" descr="重量"/>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925" y="3672840"/>
            <a:ext cx="494030" cy="494030"/>
          </a:xfrm>
          <a:prstGeom prst="rect">
            <a:avLst/>
          </a:prstGeom>
        </p:spPr>
      </p:pic>
      <p:pic>
        <p:nvPicPr>
          <p:cNvPr id="5" name="图片 4" descr="发电机"/>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6545" y="3625850"/>
            <a:ext cx="612775" cy="612775"/>
          </a:xfrm>
          <a:prstGeom prst="rect">
            <a:avLst/>
          </a:prstGeom>
        </p:spPr>
      </p:pic>
      <p:pic>
        <p:nvPicPr>
          <p:cNvPr id="6" name="图片 5" descr="战略定位"/>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9915" y="3653790"/>
            <a:ext cx="561340" cy="561340"/>
          </a:xfrm>
          <a:prstGeom prst="rect">
            <a:avLst/>
          </a:prstGeom>
        </p:spPr>
      </p:pic>
      <p:pic>
        <p:nvPicPr>
          <p:cNvPr id="7" name="图片 6" descr="飞机"/>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5400" y="4863465"/>
            <a:ext cx="511175" cy="511175"/>
          </a:xfrm>
          <a:prstGeom prst="rect">
            <a:avLst/>
          </a:prstGeom>
        </p:spPr>
      </p:pic>
      <p:sp>
        <p:nvSpPr>
          <p:cNvPr id="9" name="文本框 13"/>
          <p:cNvSpPr txBox="1"/>
          <p:nvPr>
            <p:custDataLst>
              <p:tags r:id="rId11"/>
            </p:custDataLst>
          </p:nvPr>
        </p:nvSpPr>
        <p:spPr>
          <a:xfrm>
            <a:off x="1211663" y="4166574"/>
            <a:ext cx="674316"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大载重</a:t>
            </a:r>
            <a:endParaRPr lang="zh-CN" altLang="en-US" sz="1400" b="1" dirty="0">
              <a:solidFill>
                <a:srgbClr val="262626"/>
              </a:solidFill>
              <a:latin typeface="微软雅黑" panose="020B0503020204020204" charset="-122"/>
              <a:ea typeface="微软雅黑" panose="020B0503020204020204" charset="-122"/>
            </a:endParaRPr>
          </a:p>
        </p:txBody>
      </p:sp>
      <p:sp>
        <p:nvSpPr>
          <p:cNvPr id="15" name="文本框 13"/>
          <p:cNvSpPr txBox="1"/>
          <p:nvPr>
            <p:custDataLst>
              <p:tags r:id="rId12"/>
            </p:custDataLst>
          </p:nvPr>
        </p:nvSpPr>
        <p:spPr>
          <a:xfrm>
            <a:off x="2799163" y="4157049"/>
            <a:ext cx="674316"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高功效</a:t>
            </a:r>
            <a:endParaRPr lang="zh-CN" altLang="en-US" sz="1400" b="1" dirty="0">
              <a:solidFill>
                <a:srgbClr val="262626"/>
              </a:solidFill>
              <a:latin typeface="微软雅黑" panose="020B0503020204020204" charset="-122"/>
              <a:ea typeface="微软雅黑" panose="020B0503020204020204" charset="-122"/>
            </a:endParaRPr>
          </a:p>
        </p:txBody>
      </p:sp>
      <p:sp>
        <p:nvSpPr>
          <p:cNvPr id="20" name="文本框 13"/>
          <p:cNvSpPr txBox="1"/>
          <p:nvPr>
            <p:custDataLst>
              <p:tags r:id="rId13"/>
            </p:custDataLst>
          </p:nvPr>
        </p:nvSpPr>
        <p:spPr>
          <a:xfrm>
            <a:off x="4374598" y="4166574"/>
            <a:ext cx="674316"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定位准</a:t>
            </a:r>
            <a:endParaRPr lang="zh-CN" altLang="en-US" sz="1400" b="1" dirty="0">
              <a:solidFill>
                <a:srgbClr val="262626"/>
              </a:solidFill>
              <a:latin typeface="微软雅黑" panose="020B0503020204020204" charset="-122"/>
              <a:ea typeface="微软雅黑" panose="020B0503020204020204" charset="-122"/>
            </a:endParaRPr>
          </a:p>
        </p:txBody>
      </p:sp>
      <p:sp>
        <p:nvSpPr>
          <p:cNvPr id="26" name="文本框 25"/>
          <p:cNvSpPr txBox="1"/>
          <p:nvPr/>
        </p:nvSpPr>
        <p:spPr>
          <a:xfrm>
            <a:off x="859790" y="5374640"/>
            <a:ext cx="1438275" cy="306705"/>
          </a:xfrm>
          <a:prstGeom prst="rect">
            <a:avLst/>
          </a:prstGeom>
          <a:noFill/>
        </p:spPr>
        <p:txBody>
          <a:bodyPr wrap="square" rtlCol="0" anchor="t">
            <a:spAutoFit/>
          </a:bodyPr>
          <a:p>
            <a:pPr algn="l">
              <a:buClrTx/>
              <a:buSzTx/>
              <a:buFontTx/>
            </a:pPr>
            <a:r>
              <a:rPr lang="zh-CN" altLang="en-US" sz="1400" b="1" dirty="0">
                <a:solidFill>
                  <a:srgbClr val="262626"/>
                </a:solidFill>
                <a:latin typeface="微软雅黑" panose="020B0503020204020204" charset="-122"/>
                <a:ea typeface="微软雅黑" panose="020B0503020204020204" charset="-122"/>
              </a:rPr>
              <a:t>垂直起降与悬停</a:t>
            </a:r>
            <a:endParaRPr lang="zh-CN" altLang="en-US" sz="1400" b="1" dirty="0">
              <a:solidFill>
                <a:srgbClr val="262626"/>
              </a:solidFill>
              <a:latin typeface="微软雅黑" panose="020B0503020204020204" charset="-122"/>
              <a:ea typeface="微软雅黑" panose="020B0503020204020204" charset="-122"/>
            </a:endParaRPr>
          </a:p>
        </p:txBody>
      </p:sp>
      <p:pic>
        <p:nvPicPr>
          <p:cNvPr id="27" name="图片 26"/>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7551420" y="3671570"/>
            <a:ext cx="2727960" cy="2013585"/>
          </a:xfrm>
          <a:prstGeom prst="rect">
            <a:avLst/>
          </a:prstGeom>
        </p:spPr>
      </p:pic>
      <p:pic>
        <p:nvPicPr>
          <p:cNvPr id="28" name="图片 27" descr="成本"/>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07665" y="4853940"/>
            <a:ext cx="456565" cy="456565"/>
          </a:xfrm>
          <a:prstGeom prst="rect">
            <a:avLst/>
          </a:prstGeom>
        </p:spPr>
      </p:pic>
      <p:sp>
        <p:nvSpPr>
          <p:cNvPr id="29" name="文本框 13"/>
          <p:cNvSpPr txBox="1"/>
          <p:nvPr>
            <p:custDataLst>
              <p:tags r:id="rId17"/>
            </p:custDataLst>
          </p:nvPr>
        </p:nvSpPr>
        <p:spPr>
          <a:xfrm>
            <a:off x="2538730" y="5389245"/>
            <a:ext cx="122745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降低人力成本</a:t>
            </a:r>
            <a:endParaRPr lang="zh-CN" altLang="en-US" sz="1400" b="1" dirty="0">
              <a:solidFill>
                <a:srgbClr val="262626"/>
              </a:solidFill>
              <a:latin typeface="微软雅黑" panose="020B0503020204020204" charset="-122"/>
              <a:ea typeface="微软雅黑" panose="020B0503020204020204" charset="-122"/>
            </a:endParaRPr>
          </a:p>
        </p:txBody>
      </p:sp>
      <p:pic>
        <p:nvPicPr>
          <p:cNvPr id="30" name="图片 29" descr="市场细分"/>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99915" y="4812030"/>
            <a:ext cx="562610" cy="562610"/>
          </a:xfrm>
          <a:prstGeom prst="rect">
            <a:avLst/>
          </a:prstGeom>
        </p:spPr>
      </p:pic>
      <p:sp>
        <p:nvSpPr>
          <p:cNvPr id="31" name="文本框 13"/>
          <p:cNvSpPr txBox="1"/>
          <p:nvPr>
            <p:custDataLst>
              <p:tags r:id="rId20"/>
            </p:custDataLst>
          </p:nvPr>
        </p:nvSpPr>
        <p:spPr>
          <a:xfrm>
            <a:off x="4105910" y="5385435"/>
            <a:ext cx="122745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应用领域广泛</a:t>
            </a:r>
            <a:endParaRPr lang="zh-CN" altLang="en-US" sz="1400" b="1" dirty="0">
              <a:solidFill>
                <a:srgbClr val="262626"/>
              </a:solidFill>
              <a:latin typeface="微软雅黑" panose="020B0503020204020204" charset="-122"/>
              <a:ea typeface="微软雅黑" panose="020B0503020204020204" charset="-122"/>
            </a:endParaRPr>
          </a:p>
        </p:txBody>
      </p:sp>
      <p:pic>
        <p:nvPicPr>
          <p:cNvPr id="32" name="图片 31"/>
          <p:cNvPicPr>
            <a:picLocks noChangeAspect="1"/>
          </p:cNvPicPr>
          <p:nvPr/>
        </p:nvPicPr>
        <p:blipFill>
          <a:blip r:embed="rId21"/>
          <a:stretch>
            <a:fillRect/>
          </a:stretch>
        </p:blipFill>
        <p:spPr>
          <a:xfrm>
            <a:off x="10526395" y="13970"/>
            <a:ext cx="1665605" cy="464185"/>
          </a:xfrm>
          <a:prstGeom prst="rect">
            <a:avLst/>
          </a:prstGeom>
        </p:spPr>
      </p:pic>
    </p:spTree>
    <p:custDataLst>
      <p:tags r:id="rId2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3070" y="301625"/>
            <a:ext cx="534035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Multi-rotor</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endParaRPr>
          </a:p>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UAV-FD-K200</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pic>
        <p:nvPicPr>
          <p:cNvPr id="5" name="图片 4"/>
          <p:cNvPicPr>
            <a:picLocks noChangeAspect="1"/>
          </p:cNvPicPr>
          <p:nvPr>
            <p:custDataLst>
              <p:tags r:id="rId1"/>
            </p:custDataLst>
          </p:nvPr>
        </p:nvPicPr>
        <p:blipFill>
          <a:blip r:embed="rId2"/>
          <a:srcRect r="49988"/>
          <a:stretch>
            <a:fillRect/>
          </a:stretch>
        </p:blipFill>
        <p:spPr>
          <a:xfrm>
            <a:off x="433070" y="1936115"/>
            <a:ext cx="4497705" cy="2376805"/>
          </a:xfrm>
          <a:prstGeom prst="rect">
            <a:avLst/>
          </a:prstGeom>
        </p:spPr>
      </p:pic>
      <p:sp>
        <p:nvSpPr>
          <p:cNvPr id="6" name="文本框 5"/>
          <p:cNvSpPr txBox="1"/>
          <p:nvPr>
            <p:custDataLst>
              <p:tags r:id="rId3"/>
            </p:custDataLst>
          </p:nvPr>
        </p:nvSpPr>
        <p:spPr>
          <a:xfrm>
            <a:off x="601980" y="49129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负载能力</a:t>
            </a:r>
            <a:endParaRPr lang="zh-CN" altLang="en-US">
              <a:latin typeface="黑体" panose="02010609060101010101" charset="-122"/>
              <a:ea typeface="黑体" panose="02010609060101010101" charset="-122"/>
            </a:endParaRPr>
          </a:p>
        </p:txBody>
      </p:sp>
      <p:sp>
        <p:nvSpPr>
          <p:cNvPr id="7" name="文本框 6"/>
          <p:cNvSpPr txBox="1"/>
          <p:nvPr>
            <p:custDataLst>
              <p:tags r:id="rId4"/>
            </p:custDataLst>
          </p:nvPr>
        </p:nvSpPr>
        <p:spPr>
          <a:xfrm>
            <a:off x="1838960" y="4912995"/>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8" name="文本框 7"/>
          <p:cNvSpPr txBox="1"/>
          <p:nvPr>
            <p:custDataLst>
              <p:tags r:id="rId5"/>
            </p:custDataLst>
          </p:nvPr>
        </p:nvSpPr>
        <p:spPr>
          <a:xfrm>
            <a:off x="3554730" y="49129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9" name="文本框 8"/>
          <p:cNvSpPr txBox="1"/>
          <p:nvPr>
            <p:custDataLst>
              <p:tags r:id="rId6"/>
            </p:custDataLst>
          </p:nvPr>
        </p:nvSpPr>
        <p:spPr>
          <a:xfrm>
            <a:off x="601980"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10" name="文本框 9"/>
          <p:cNvSpPr txBox="1"/>
          <p:nvPr>
            <p:custDataLst>
              <p:tags r:id="rId7"/>
            </p:custDataLst>
          </p:nvPr>
        </p:nvSpPr>
        <p:spPr>
          <a:xfrm>
            <a:off x="811530" y="5955030"/>
            <a:ext cx="685800" cy="213995"/>
          </a:xfrm>
          <a:prstGeom prst="rect">
            <a:avLst/>
          </a:prstGeom>
          <a:noFill/>
        </p:spPr>
        <p:txBody>
          <a:bodyPr wrap="square" rtlCol="0" anchor="t">
            <a:spAutoFit/>
          </a:bodyPr>
          <a:p>
            <a:r>
              <a:rPr lang="en-US" altLang="zh-CN" sz="800"/>
              <a:t>Endurance</a:t>
            </a:r>
            <a:endParaRPr lang="zh-CN" altLang="en-US" sz="800"/>
          </a:p>
        </p:txBody>
      </p:sp>
      <p:sp>
        <p:nvSpPr>
          <p:cNvPr id="11" name="文本框 10"/>
          <p:cNvSpPr txBox="1"/>
          <p:nvPr>
            <p:custDataLst>
              <p:tags r:id="rId8"/>
            </p:custDataLst>
          </p:nvPr>
        </p:nvSpPr>
        <p:spPr>
          <a:xfrm>
            <a:off x="558165" y="5180330"/>
            <a:ext cx="1193165" cy="213995"/>
          </a:xfrm>
          <a:prstGeom prst="rect">
            <a:avLst/>
          </a:prstGeom>
          <a:noFill/>
        </p:spPr>
        <p:txBody>
          <a:bodyPr wrap="square" rtlCol="0" anchor="t">
            <a:spAutoFit/>
          </a:bodyPr>
          <a:p>
            <a:pPr algn="ctr"/>
            <a:r>
              <a:rPr lang="en-US" altLang="zh-CN" sz="800"/>
              <a:t>Payload</a:t>
            </a:r>
            <a:endParaRPr lang="en-US" altLang="zh-CN" sz="800"/>
          </a:p>
        </p:txBody>
      </p:sp>
      <p:sp>
        <p:nvSpPr>
          <p:cNvPr id="12" name="文本框 11"/>
          <p:cNvSpPr txBox="1"/>
          <p:nvPr>
            <p:custDataLst>
              <p:tags r:id="rId9"/>
            </p:custDataLst>
          </p:nvPr>
        </p:nvSpPr>
        <p:spPr>
          <a:xfrm>
            <a:off x="1957070" y="5180330"/>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3" name="文本框 12"/>
          <p:cNvSpPr txBox="1"/>
          <p:nvPr>
            <p:custDataLst>
              <p:tags r:id="rId10"/>
            </p:custDataLst>
          </p:nvPr>
        </p:nvSpPr>
        <p:spPr>
          <a:xfrm>
            <a:off x="2078355"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11"/>
            </p:custDataLst>
          </p:nvPr>
        </p:nvSpPr>
        <p:spPr>
          <a:xfrm>
            <a:off x="2036445" y="5955030"/>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2"/>
            </p:custDataLst>
          </p:nvPr>
        </p:nvSpPr>
        <p:spPr>
          <a:xfrm>
            <a:off x="3759835" y="5180330"/>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3"/>
            </p:custDataLst>
          </p:nvPr>
        </p:nvSpPr>
        <p:spPr>
          <a:xfrm>
            <a:off x="3558540" y="56876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4"/>
            </p:custDataLst>
          </p:nvPr>
        </p:nvSpPr>
        <p:spPr>
          <a:xfrm>
            <a:off x="3706495" y="5955030"/>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25" name="文本框 24"/>
          <p:cNvSpPr txBox="1"/>
          <p:nvPr>
            <p:custDataLst>
              <p:tags r:id="rId15"/>
            </p:custDataLst>
          </p:nvPr>
        </p:nvSpPr>
        <p:spPr>
          <a:xfrm>
            <a:off x="782955" y="6123305"/>
            <a:ext cx="802640" cy="306705"/>
          </a:xfrm>
          <a:prstGeom prst="rect">
            <a:avLst/>
          </a:prstGeom>
          <a:noFill/>
        </p:spPr>
        <p:txBody>
          <a:bodyPr wrap="square" rtlCol="0">
            <a:spAutoFit/>
          </a:bodyPr>
          <a:p>
            <a:pPr algn="ctr"/>
            <a:r>
              <a:rPr lang="en-US" altLang="zh-CN" sz="1400">
                <a:latin typeface="Arial" panose="020B0604020202020204" pitchFamily="34" charset="0"/>
                <a:ea typeface="黑体" panose="02010609060101010101" charset="-122"/>
                <a:cs typeface="Arial" panose="020B0604020202020204" pitchFamily="34" charset="0"/>
              </a:rPr>
              <a:t>≥4h</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custDataLst>
              <p:tags r:id="rId16"/>
            </p:custDataLst>
          </p:nvPr>
        </p:nvSpPr>
        <p:spPr>
          <a:xfrm>
            <a:off x="409575" y="4798060"/>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23303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7"/>
            </p:custDataLst>
          </p:nvPr>
        </p:nvCxnSpPr>
        <p:spPr>
          <a:xfrm>
            <a:off x="40957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8"/>
            </p:custDataLst>
          </p:nvPr>
        </p:nvCxnSpPr>
        <p:spPr>
          <a:xfrm rot="5400000">
            <a:off x="2865120" y="443865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9"/>
            </p:custDataLst>
          </p:nvPr>
        </p:nvCxnSpPr>
        <p:spPr>
          <a:xfrm rot="5400000">
            <a:off x="2865120" y="611632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20"/>
            </p:custDataLst>
          </p:nvPr>
        </p:nvSpPr>
        <p:spPr>
          <a:xfrm>
            <a:off x="3883660" y="5331460"/>
            <a:ext cx="97282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145 km/h</a:t>
            </a:r>
            <a:endParaRPr lang="zh-CN" altLang="en-US" sz="1400">
              <a:latin typeface="Arial" panose="020B0604020202020204" pitchFamily="34" charset="0"/>
              <a:ea typeface="黑体" panose="02010609060101010101" charset="-122"/>
              <a:cs typeface="Arial" panose="020B0604020202020204" pitchFamily="34" charset="0"/>
            </a:endParaRPr>
          </a:p>
        </p:txBody>
      </p:sp>
      <p:sp>
        <p:nvSpPr>
          <p:cNvPr id="18" name="文本框 17"/>
          <p:cNvSpPr txBox="1"/>
          <p:nvPr>
            <p:custDataLst>
              <p:tags r:id="rId21"/>
            </p:custDataLst>
          </p:nvPr>
        </p:nvSpPr>
        <p:spPr>
          <a:xfrm>
            <a:off x="1585595" y="5316220"/>
            <a:ext cx="2193925" cy="349250"/>
          </a:xfrm>
          <a:prstGeom prst="rect">
            <a:avLst/>
          </a:prstGeom>
          <a:noFill/>
        </p:spPr>
        <p:txBody>
          <a:bodyPr wrap="square" rtlCol="0">
            <a:spAutoFit/>
          </a:bodyPr>
          <a:p>
            <a:pPr algn="ctr">
              <a:lnSpc>
                <a:spcPct val="120000"/>
              </a:lnSpc>
              <a:buNone/>
            </a:pPr>
            <a:r>
              <a:rPr lang="zh-CN" altLang="en-US" sz="1400">
                <a:latin typeface="黑体" panose="02010609060101010101" charset="-122"/>
                <a:ea typeface="黑体" panose="02010609060101010101" charset="-122"/>
                <a:cs typeface="黑体" panose="02010609060101010101" charset="-122"/>
                <a:sym typeface="+mn-ea"/>
              </a:rPr>
              <a:t>起降</a:t>
            </a:r>
            <a:r>
              <a:rPr lang="en-US" altLang="zh-CN" sz="1400">
                <a:latin typeface="黑体" panose="02010609060101010101" charset="-122"/>
                <a:ea typeface="黑体" panose="02010609060101010101" charset="-122"/>
                <a:cs typeface="黑体" panose="02010609060101010101" charset="-122"/>
                <a:sym typeface="+mn-ea"/>
              </a:rPr>
              <a:t>≤6 </a:t>
            </a:r>
            <a:r>
              <a:rPr lang="zh-CN" altLang="en-US" sz="1400">
                <a:latin typeface="黑体" panose="02010609060101010101" charset="-122"/>
                <a:ea typeface="黑体" panose="02010609060101010101" charset="-122"/>
                <a:cs typeface="黑体" panose="02010609060101010101" charset="-122"/>
                <a:sym typeface="+mn-ea"/>
              </a:rPr>
              <a:t>级，空中</a:t>
            </a:r>
            <a:r>
              <a:rPr lang="en-US" altLang="zh-CN" sz="1400">
                <a:latin typeface="黑体" panose="02010609060101010101" charset="-122"/>
                <a:ea typeface="黑体" panose="02010609060101010101" charset="-122"/>
                <a:cs typeface="黑体" panose="02010609060101010101" charset="-122"/>
                <a:sym typeface="+mn-ea"/>
              </a:rPr>
              <a:t>≤8 </a:t>
            </a:r>
            <a:r>
              <a:rPr lang="zh-CN" altLang="en-US" sz="1400">
                <a:latin typeface="黑体" panose="02010609060101010101" charset="-122"/>
                <a:ea typeface="黑体" panose="02010609060101010101" charset="-122"/>
                <a:cs typeface="黑体" panose="02010609060101010101" charset="-122"/>
                <a:sym typeface="+mn-ea"/>
              </a:rPr>
              <a:t>级</a:t>
            </a:r>
            <a:endParaRPr lang="en-US" altLang="zh-CN" sz="1400">
              <a:latin typeface="黑体" panose="02010609060101010101" charset="-122"/>
              <a:ea typeface="黑体" panose="02010609060101010101" charset="-122"/>
              <a:cs typeface="黑体" panose="02010609060101010101" charset="-122"/>
            </a:endParaRPr>
          </a:p>
        </p:txBody>
      </p:sp>
      <p:sp>
        <p:nvSpPr>
          <p:cNvPr id="15" name="文本框 14"/>
          <p:cNvSpPr txBox="1"/>
          <p:nvPr/>
        </p:nvSpPr>
        <p:spPr>
          <a:xfrm>
            <a:off x="5508625" y="577850"/>
            <a:ext cx="6096000" cy="922020"/>
          </a:xfrm>
          <a:prstGeom prst="rect">
            <a:avLst/>
          </a:prstGeom>
          <a:noFill/>
        </p:spPr>
        <p:txBody>
          <a:bodyPr wrap="square" rtlCol="0" anchor="t">
            <a:spAutoFit/>
          </a:bodyPr>
          <a:p>
            <a:pPr algn="l">
              <a:lnSpc>
                <a:spcPct val="150000"/>
              </a:lnSpc>
              <a:buClrTx/>
              <a:buSzTx/>
              <a:buFontTx/>
            </a:pPr>
            <a:r>
              <a:rPr lang="en-US" altLang="zh-CN" sz="1200" b="1" dirty="0">
                <a:solidFill>
                  <a:schemeClr val="tx2"/>
                </a:solidFill>
                <a:latin typeface="+mn-ea"/>
                <a:sym typeface="+mn-ea"/>
              </a:rPr>
              <a:t>FD--K200</a:t>
            </a:r>
            <a:endParaRPr lang="en-US" altLang="zh-CN" sz="1200" b="1" dirty="0">
              <a:solidFill>
                <a:schemeClr val="tx2"/>
              </a:solidFill>
              <a:latin typeface="+mn-ea"/>
            </a:endParaRPr>
          </a:p>
          <a:p>
            <a:pPr algn="l">
              <a:lnSpc>
                <a:spcPct val="150000"/>
              </a:lnSpc>
              <a:buClrTx/>
              <a:buSzTx/>
              <a:buFontTx/>
            </a:pPr>
            <a:r>
              <a:rPr lang="en-US" altLang="zh-CN" sz="1200">
                <a:solidFill>
                  <a:srgbClr val="000000"/>
                </a:solidFill>
                <a:latin typeface="宋体" panose="02010600030101010101" pitchFamily="2" charset="-122"/>
                <a:ea typeface="宋体" panose="02010600030101010101" pitchFamily="2" charset="-122"/>
                <a:sym typeface="+mn-ea"/>
              </a:rPr>
              <a:t>K200</a:t>
            </a:r>
            <a:r>
              <a:rPr lang="zh-CN" altLang="en-US" sz="1200">
                <a:solidFill>
                  <a:srgbClr val="000000"/>
                </a:solidFill>
                <a:latin typeface="宋体" panose="02010600030101010101" pitchFamily="2" charset="-122"/>
                <a:ea typeface="宋体" panose="02010600030101010101" pitchFamily="2" charset="-122"/>
                <a:sym typeface="+mn-ea"/>
              </a:rPr>
              <a:t>大载重无人机是我司研制的高原型大载重长航时纵列双旋翼无人机，具有高载荷、长航时、高原适应性、超视距作业、高可靠性等特点</a:t>
            </a:r>
            <a:r>
              <a:rPr lang="en-US" altLang="zh-CN" sz="1200">
                <a:solidFill>
                  <a:srgbClr val="000000"/>
                </a:solidFill>
                <a:latin typeface="宋体" panose="02010600030101010101" pitchFamily="2" charset="-122"/>
                <a:ea typeface="宋体" panose="02010600030101010101" pitchFamily="2" charset="-122"/>
                <a:sym typeface="+mn-ea"/>
              </a:rPr>
              <a:t>,</a:t>
            </a:r>
            <a:r>
              <a:rPr lang="zh-CN" altLang="en-US" sz="1200">
                <a:solidFill>
                  <a:srgbClr val="000000"/>
                </a:solidFill>
                <a:latin typeface="宋体" panose="02010600030101010101" pitchFamily="2" charset="-122"/>
                <a:ea typeface="宋体" panose="02010600030101010101" pitchFamily="2" charset="-122"/>
                <a:sym typeface="+mn-ea"/>
              </a:rPr>
              <a:t>可载重</a:t>
            </a:r>
            <a:r>
              <a:rPr lang="en-US" altLang="zh-CN" sz="1200">
                <a:solidFill>
                  <a:srgbClr val="000000"/>
                </a:solidFill>
                <a:latin typeface="宋体" panose="02010600030101010101" pitchFamily="2" charset="-122"/>
                <a:ea typeface="宋体" panose="02010600030101010101" pitchFamily="2" charset="-122"/>
                <a:sym typeface="+mn-ea"/>
              </a:rPr>
              <a:t>220KG</a:t>
            </a:r>
            <a:endParaRPr lang="en-US" altLang="zh-CN" sz="1200">
              <a:solidFill>
                <a:srgbClr val="000000"/>
              </a:solidFill>
              <a:latin typeface="宋体" panose="02010600030101010101" pitchFamily="2" charset="-122"/>
              <a:ea typeface="宋体" panose="02010600030101010101" pitchFamily="2" charset="-122"/>
              <a:sym typeface="+mn-ea"/>
            </a:endParaRPr>
          </a:p>
        </p:txBody>
      </p:sp>
      <p:graphicFrame>
        <p:nvGraphicFramePr>
          <p:cNvPr id="22" name="表格 21"/>
          <p:cNvGraphicFramePr/>
          <p:nvPr/>
        </p:nvGraphicFramePr>
        <p:xfrm>
          <a:off x="5430105" y="1697575"/>
          <a:ext cx="6174740" cy="4660900"/>
        </p:xfrm>
        <a:graphic>
          <a:graphicData uri="http://schemas.openxmlformats.org/drawingml/2006/table">
            <a:tbl>
              <a:tblPr firstRow="1" bandRow="1">
                <a:tableStyleId>{4A4C5B41-EE3D-4DE1-AC25-A08B6C0D0492}</a:tableStyleId>
              </a:tblPr>
              <a:tblGrid>
                <a:gridCol w="3035300"/>
                <a:gridCol w="3139440"/>
              </a:tblGrid>
              <a:tr h="328295">
                <a:tc>
                  <a:txBody>
                    <a:bodyPr/>
                    <a:p>
                      <a:pPr algn="ctr">
                        <a:lnSpc>
                          <a:spcPct val="120000"/>
                        </a:lnSpc>
                        <a:buNone/>
                      </a:pPr>
                      <a:r>
                        <a:rPr lang="zh-CN" altLang="en-US" sz="1400" spc="120"/>
                        <a:t>项目信息</a:t>
                      </a:r>
                      <a:endParaRPr lang="zh-CN" altLang="en-US" sz="1400" spc="120"/>
                    </a:p>
                  </a:txBody>
                  <a:tcPr marL="254000" marR="254000" marT="25400" marB="25400" anchor="ctr"/>
                </a:tc>
                <a:tc>
                  <a:txBody>
                    <a:bodyPr/>
                    <a:p>
                      <a:pPr algn="ctr">
                        <a:lnSpc>
                          <a:spcPct val="120000"/>
                        </a:lnSpc>
                        <a:buNone/>
                      </a:pPr>
                      <a:r>
                        <a:rPr lang="zh-CN" altLang="en-US" sz="1400" spc="120"/>
                        <a:t>参数</a:t>
                      </a:r>
                      <a:endParaRPr lang="zh-CN" altLang="en-US" sz="1400" spc="120"/>
                    </a:p>
                  </a:txBody>
                  <a:tcPr marL="254000" marR="254000" marT="25400" marB="25400" anchor="ctr"/>
                </a:tc>
              </a:tr>
              <a:tr h="288925">
                <a:tc>
                  <a:txBody>
                    <a:bodyPr/>
                    <a:p>
                      <a:pPr algn="ctr">
                        <a:lnSpc>
                          <a:spcPct val="120000"/>
                        </a:lnSpc>
                        <a:buNone/>
                      </a:pPr>
                      <a:r>
                        <a:rPr lang="zh-CN" altLang="en-US" sz="1200"/>
                        <a:t>机身大小</a:t>
                      </a:r>
                      <a:r>
                        <a:rPr lang="en-US" altLang="zh-CN" sz="1200"/>
                        <a:t>(Size)</a:t>
                      </a:r>
                      <a:endParaRPr lang="en-US" altLang="zh-CN" sz="1200"/>
                    </a:p>
                  </a:txBody>
                  <a:tcPr marL="254000" marR="254000" marT="25400" marB="25400" anchor="ctr"/>
                </a:tc>
                <a:tc>
                  <a:txBody>
                    <a:bodyPr/>
                    <a:p>
                      <a:pPr algn="ctr">
                        <a:lnSpc>
                          <a:spcPct val="120000"/>
                        </a:lnSpc>
                        <a:buNone/>
                      </a:pPr>
                      <a:r>
                        <a:rPr lang="en-US" altLang="zh-CN" sz="1200"/>
                        <a:t>3500 mm*1450 mm*1692 mm</a:t>
                      </a:r>
                      <a:endParaRPr lang="en-US" altLang="zh-CN" sz="1200"/>
                    </a:p>
                  </a:txBody>
                  <a:tcPr marL="254000" marR="254000" marT="25400" marB="25400" anchor="ctr"/>
                </a:tc>
              </a:tr>
              <a:tr h="288925">
                <a:tc>
                  <a:txBody>
                    <a:bodyPr/>
                    <a:p>
                      <a:pPr algn="ctr">
                        <a:lnSpc>
                          <a:spcPct val="120000"/>
                        </a:lnSpc>
                        <a:buNone/>
                      </a:pPr>
                      <a:r>
                        <a:rPr lang="zh-CN" altLang="en-US" sz="1200"/>
                        <a:t>实用升限</a:t>
                      </a:r>
                      <a:r>
                        <a:rPr lang="en-US" altLang="zh-CN" sz="1200"/>
                        <a:t>(Service ceiling)</a:t>
                      </a:r>
                      <a:endParaRPr lang="en-US" altLang="zh-CN" sz="1200"/>
                    </a:p>
                  </a:txBody>
                  <a:tcPr marL="254000" marR="254000" marT="25400" marB="25400" anchor="ctr"/>
                </a:tc>
                <a:tc>
                  <a:txBody>
                    <a:bodyPr/>
                    <a:p>
                      <a:pPr algn="ctr">
                        <a:lnSpc>
                          <a:spcPct val="120000"/>
                        </a:lnSpc>
                        <a:buNone/>
                      </a:pPr>
                      <a:r>
                        <a:rPr lang="en-US" altLang="zh-CN" sz="1200"/>
                        <a:t>5500 m</a:t>
                      </a:r>
                      <a:endParaRPr lang="en-US" altLang="zh-CN" sz="1200"/>
                    </a:p>
                  </a:txBody>
                  <a:tcPr marL="254000" marR="254000" marT="25400" marB="25400" anchor="ctr"/>
                </a:tc>
              </a:tr>
              <a:tr h="288925">
                <a:tc>
                  <a:txBody>
                    <a:bodyPr/>
                    <a:p>
                      <a:pPr algn="ctr">
                        <a:lnSpc>
                          <a:spcPct val="120000"/>
                        </a:lnSpc>
                        <a:buNone/>
                      </a:pPr>
                      <a:r>
                        <a:rPr lang="zh-CN" altLang="en-US" sz="1200"/>
                        <a:t>最大起飞重量</a:t>
                      </a:r>
                      <a:r>
                        <a:rPr lang="en-US" altLang="zh-CN" sz="1200"/>
                        <a:t>(Weight)</a:t>
                      </a:r>
                      <a:endParaRPr lang="en-US" altLang="zh-CN" sz="1200"/>
                    </a:p>
                  </a:txBody>
                  <a:tcPr marL="254000" marR="254000" marT="25400" marB="25400" anchor="ctr"/>
                </a:tc>
                <a:tc>
                  <a:txBody>
                    <a:bodyPr/>
                    <a:p>
                      <a:pPr algn="ctr">
                        <a:lnSpc>
                          <a:spcPct val="120000"/>
                        </a:lnSpc>
                        <a:buNone/>
                      </a:pPr>
                      <a:r>
                        <a:rPr lang="en-US" altLang="zh-CN" sz="1200"/>
                        <a:t>465 kg</a:t>
                      </a:r>
                      <a:endParaRPr lang="en-US" altLang="zh-CN" sz="1200"/>
                    </a:p>
                  </a:txBody>
                  <a:tcPr marL="254000" marR="254000" marT="25400" marB="25400" anchor="ctr"/>
                </a:tc>
              </a:tr>
              <a:tr h="288290">
                <a:tc>
                  <a:txBody>
                    <a:bodyPr/>
                    <a:p>
                      <a:pPr algn="ctr">
                        <a:lnSpc>
                          <a:spcPct val="120000"/>
                        </a:lnSpc>
                        <a:buNone/>
                      </a:pPr>
                      <a:r>
                        <a:rPr lang="zh-CN" altLang="en-US" sz="1200"/>
                        <a:t>最大有效载荷</a:t>
                      </a:r>
                      <a:r>
                        <a:rPr lang="en-US" altLang="zh-CN" sz="1200"/>
                        <a:t>(Maximum payload)</a:t>
                      </a:r>
                      <a:endParaRPr lang="en-US" altLang="zh-CN" sz="1200"/>
                    </a:p>
                  </a:txBody>
                  <a:tcPr marL="254000" marR="254000" marT="25400" marB="25400" anchor="ctr"/>
                </a:tc>
                <a:tc>
                  <a:txBody>
                    <a:bodyPr/>
                    <a:p>
                      <a:pPr algn="ctr">
                        <a:lnSpc>
                          <a:spcPct val="120000"/>
                        </a:lnSpc>
                        <a:buNone/>
                      </a:pPr>
                      <a:r>
                        <a:rPr lang="en-US" altLang="zh-CN" sz="1200"/>
                        <a:t>220 kg</a:t>
                      </a:r>
                      <a:endParaRPr lang="en-US" altLang="zh-CN" sz="1200"/>
                    </a:p>
                  </a:txBody>
                  <a:tcPr marL="254000" marR="254000" marT="25400" marB="25400" anchor="ctr"/>
                </a:tc>
              </a:tr>
              <a:tr h="288925">
                <a:tc>
                  <a:txBody>
                    <a:bodyPr/>
                    <a:p>
                      <a:pPr algn="ctr">
                        <a:lnSpc>
                          <a:spcPct val="120000"/>
                        </a:lnSpc>
                        <a:buNone/>
                      </a:pPr>
                      <a:r>
                        <a:rPr lang="zh-CN" altLang="en-US" sz="1200"/>
                        <a:t>定位系统</a:t>
                      </a:r>
                      <a:r>
                        <a:rPr lang="en-US" altLang="zh-CN" sz="1200"/>
                        <a:t>(Positioning system)</a:t>
                      </a:r>
                      <a:endParaRPr lang="en-US" altLang="zh-CN" sz="1200"/>
                    </a:p>
                  </a:txBody>
                  <a:tcPr marL="254000" marR="254000" marT="25400" marB="25400" anchor="ctr"/>
                </a:tc>
                <a:tc>
                  <a:txBody>
                    <a:bodyPr/>
                    <a:p>
                      <a:pPr algn="ctr">
                        <a:lnSpc>
                          <a:spcPct val="120000"/>
                        </a:lnSpc>
                        <a:buNone/>
                      </a:pPr>
                      <a:r>
                        <a:rPr lang="en-US" altLang="zh-CN" sz="1200"/>
                        <a:t>GPS+BDS+Galileo+GLONASS &amp; RTK</a:t>
                      </a:r>
                      <a:endParaRPr lang="en-US" altLang="zh-CN" sz="1200"/>
                    </a:p>
                  </a:txBody>
                  <a:tcPr marL="254000" marR="254000" marT="25400" marB="25400" anchor="ctr"/>
                </a:tc>
              </a:tr>
              <a:tr h="288925">
                <a:tc>
                  <a:txBody>
                    <a:bodyPr/>
                    <a:p>
                      <a:pPr algn="ctr">
                        <a:lnSpc>
                          <a:spcPct val="120000"/>
                        </a:lnSpc>
                        <a:buNone/>
                      </a:pPr>
                      <a:r>
                        <a:rPr lang="zh-CN" altLang="en-US" sz="1200"/>
                        <a:t>续航时间</a:t>
                      </a:r>
                      <a:r>
                        <a:rPr lang="en-US" altLang="zh-CN" sz="1200"/>
                        <a:t>(Endurance time)</a:t>
                      </a:r>
                      <a:endParaRPr lang="en-US" altLang="zh-CN" sz="1200"/>
                    </a:p>
                  </a:txBody>
                  <a:tcPr marL="254000" marR="254000" marT="25400" marB="25400" anchor="ctr"/>
                </a:tc>
                <a:tc>
                  <a:txBody>
                    <a:bodyPr/>
                    <a:p>
                      <a:pPr algn="ctr">
                        <a:lnSpc>
                          <a:spcPct val="120000"/>
                        </a:lnSpc>
                        <a:buNone/>
                      </a:pPr>
                      <a:r>
                        <a:rPr lang="en-US" altLang="zh-CN" sz="1200"/>
                        <a:t>≥4 h</a:t>
                      </a:r>
                      <a:endParaRPr lang="en-US" altLang="zh-CN" sz="1200"/>
                    </a:p>
                  </a:txBody>
                  <a:tcPr marL="254000" marR="254000" marT="25400" marB="25400" anchor="ctr"/>
                </a:tc>
              </a:tr>
              <a:tr h="288925">
                <a:tc>
                  <a:txBody>
                    <a:bodyPr/>
                    <a:p>
                      <a:pPr algn="ctr">
                        <a:lnSpc>
                          <a:spcPct val="120000"/>
                        </a:lnSpc>
                        <a:buNone/>
                      </a:pPr>
                      <a:r>
                        <a:rPr lang="zh-CN" altLang="en-US" sz="1200"/>
                        <a:t>最大飞行速度</a:t>
                      </a:r>
                      <a:r>
                        <a:rPr lang="en-US" altLang="zh-CN" sz="1200"/>
                        <a:t>(Maximum flight speed)</a:t>
                      </a:r>
                      <a:endParaRPr lang="en-US" altLang="zh-CN" sz="1200"/>
                    </a:p>
                  </a:txBody>
                  <a:tcPr marL="254000" marR="254000" marT="25400" marB="25400" anchor="ctr"/>
                </a:tc>
                <a:tc>
                  <a:txBody>
                    <a:bodyPr/>
                    <a:p>
                      <a:pPr algn="ctr">
                        <a:lnSpc>
                          <a:spcPct val="120000"/>
                        </a:lnSpc>
                        <a:buNone/>
                      </a:pPr>
                      <a:r>
                        <a:rPr lang="en-US" altLang="zh-CN" sz="1200"/>
                        <a:t>145 km/h</a:t>
                      </a:r>
                      <a:endParaRPr lang="en-US" altLang="zh-CN" sz="1200"/>
                    </a:p>
                  </a:txBody>
                  <a:tcPr marL="254000" marR="254000" marT="25400" marB="25400" anchor="ctr"/>
                </a:tc>
              </a:tr>
              <a:tr h="288925">
                <a:tc>
                  <a:txBody>
                    <a:bodyPr/>
                    <a:p>
                      <a:pPr algn="ctr">
                        <a:lnSpc>
                          <a:spcPct val="120000"/>
                        </a:lnSpc>
                        <a:buNone/>
                      </a:pPr>
                      <a:r>
                        <a:rPr lang="zh-CN" altLang="en-US" sz="1200"/>
                        <a:t>巡航速度</a:t>
                      </a:r>
                      <a:r>
                        <a:rPr lang="en-US" altLang="zh-CN" sz="1200"/>
                        <a:t>(Cruising speed)</a:t>
                      </a:r>
                      <a:endParaRPr lang="en-US" altLang="zh-CN" sz="1200"/>
                    </a:p>
                  </a:txBody>
                  <a:tcPr marL="254000" marR="254000" marT="25400" marB="25400" anchor="ctr"/>
                </a:tc>
                <a:tc>
                  <a:txBody>
                    <a:bodyPr/>
                    <a:p>
                      <a:pPr algn="ctr">
                        <a:lnSpc>
                          <a:spcPct val="120000"/>
                        </a:lnSpc>
                        <a:buNone/>
                      </a:pPr>
                      <a:r>
                        <a:rPr lang="en-US" altLang="zh-CN" sz="1200"/>
                        <a:t>90 km/h-120 km/h</a:t>
                      </a:r>
                      <a:endParaRPr lang="en-US" altLang="zh-CN" sz="1200"/>
                    </a:p>
                  </a:txBody>
                  <a:tcPr marL="254000" marR="254000" marT="25400" marB="25400" anchor="ctr"/>
                </a:tc>
              </a:tr>
              <a:tr h="288925">
                <a:tc>
                  <a:txBody>
                    <a:bodyPr/>
                    <a:p>
                      <a:pPr algn="ctr">
                        <a:lnSpc>
                          <a:spcPct val="120000"/>
                        </a:lnSpc>
                        <a:buNone/>
                      </a:pPr>
                      <a:r>
                        <a:rPr lang="zh-CN" altLang="en-US" sz="1200"/>
                        <a:t>安全技术</a:t>
                      </a:r>
                      <a:r>
                        <a:rPr lang="en-US" altLang="zh-CN" sz="1200"/>
                        <a:t>(Safety technology)</a:t>
                      </a:r>
                      <a:endParaRPr lang="en-US" altLang="zh-CN" sz="1200"/>
                    </a:p>
                  </a:txBody>
                  <a:tcPr marL="254000" marR="254000" marT="25400" marB="25400" anchor="ctr"/>
                </a:tc>
                <a:tc>
                  <a:txBody>
                    <a:bodyPr/>
                    <a:p>
                      <a:pPr algn="ctr">
                        <a:lnSpc>
                          <a:spcPct val="120000"/>
                        </a:lnSpc>
                        <a:buNone/>
                      </a:pPr>
                      <a:r>
                        <a:rPr lang="zh-CN" altLang="en-US" sz="1200"/>
                        <a:t>电子地理地图</a:t>
                      </a:r>
                      <a:r>
                        <a:rPr lang="en-US" altLang="zh-CN" sz="1200"/>
                        <a:t>+</a:t>
                      </a:r>
                      <a:r>
                        <a:rPr lang="zh-CN" altLang="en-US" sz="1200"/>
                        <a:t>自动返程</a:t>
                      </a:r>
                      <a:r>
                        <a:rPr lang="en-US" altLang="zh-CN" sz="1200"/>
                        <a:t>+</a:t>
                      </a:r>
                      <a:r>
                        <a:rPr lang="zh-CN" altLang="en-US" sz="1200"/>
                        <a:t>人工保护送</a:t>
                      </a:r>
                      <a:endParaRPr lang="zh-CN" altLang="en-US" sz="1200"/>
                    </a:p>
                  </a:txBody>
                  <a:tcPr marL="254000" marR="254000" marT="25400" marB="25400" anchor="ctr"/>
                </a:tc>
              </a:tr>
              <a:tr h="288925">
                <a:tc>
                  <a:txBody>
                    <a:bodyPr/>
                    <a:p>
                      <a:pPr algn="ctr">
                        <a:lnSpc>
                          <a:spcPct val="120000"/>
                        </a:lnSpc>
                        <a:buNone/>
                      </a:pPr>
                      <a:r>
                        <a:rPr lang="zh-CN" altLang="en-US" sz="1200"/>
                        <a:t>抗风等级</a:t>
                      </a:r>
                      <a:r>
                        <a:rPr lang="en-US" altLang="zh-CN" sz="1200"/>
                        <a:t>(Windproof)</a:t>
                      </a:r>
                      <a:endParaRPr lang="en-US" altLang="zh-CN" sz="1200"/>
                    </a:p>
                  </a:txBody>
                  <a:tcPr marL="254000" marR="254000" marT="25400" marB="25400" anchor="ctr"/>
                </a:tc>
                <a:tc>
                  <a:txBody>
                    <a:bodyPr/>
                    <a:p>
                      <a:pPr algn="ctr">
                        <a:lnSpc>
                          <a:spcPct val="120000"/>
                        </a:lnSpc>
                        <a:buNone/>
                      </a:pPr>
                      <a:r>
                        <a:rPr lang="zh-CN" altLang="en-US" sz="1200"/>
                        <a:t>起降</a:t>
                      </a:r>
                      <a:r>
                        <a:rPr lang="en-US" altLang="zh-CN" sz="1200"/>
                        <a:t>≤6 </a:t>
                      </a:r>
                      <a:r>
                        <a:rPr lang="zh-CN" altLang="en-US" sz="1200"/>
                        <a:t>级，空中</a:t>
                      </a:r>
                      <a:r>
                        <a:rPr lang="en-US" altLang="zh-CN" sz="1200"/>
                        <a:t>≤8 </a:t>
                      </a:r>
                      <a:r>
                        <a:rPr lang="zh-CN" altLang="en-US" sz="1200"/>
                        <a:t>级</a:t>
                      </a:r>
                      <a:endParaRPr lang="zh-CN" altLang="en-US" sz="1200"/>
                    </a:p>
                  </a:txBody>
                  <a:tcPr marL="254000" marR="254000" marT="25400" marB="25400" anchor="ctr"/>
                </a:tc>
              </a:tr>
              <a:tr h="288925">
                <a:tc>
                  <a:txBody>
                    <a:bodyPr/>
                    <a:p>
                      <a:pPr algn="ctr">
                        <a:lnSpc>
                          <a:spcPct val="120000"/>
                        </a:lnSpc>
                        <a:buNone/>
                      </a:pPr>
                      <a:r>
                        <a:rPr lang="zh-CN" altLang="en-US" sz="1200"/>
                        <a:t>最远距离</a:t>
                      </a:r>
                      <a:r>
                        <a:rPr lang="en-US" altLang="zh-CN" sz="1200"/>
                        <a:t>(Farthest distance)</a:t>
                      </a:r>
                      <a:endParaRPr lang="en-US" altLang="zh-CN" sz="1200"/>
                    </a:p>
                  </a:txBody>
                  <a:tcPr marL="254000" marR="254000" marT="25400" marB="25400" anchor="ctr"/>
                </a:tc>
                <a:tc>
                  <a:txBody>
                    <a:bodyPr/>
                    <a:p>
                      <a:pPr algn="ctr">
                        <a:lnSpc>
                          <a:spcPct val="120000"/>
                        </a:lnSpc>
                        <a:buNone/>
                      </a:pPr>
                      <a:r>
                        <a:rPr lang="en-US" altLang="zh-CN" sz="1200"/>
                        <a:t>≥100 km</a:t>
                      </a:r>
                      <a:endParaRPr lang="en-US" altLang="zh-CN" sz="1200"/>
                    </a:p>
                  </a:txBody>
                  <a:tcPr marL="254000" marR="254000" marT="25400" marB="25400" anchor="ctr"/>
                </a:tc>
              </a:tr>
              <a:tr h="288290">
                <a:tc>
                  <a:txBody>
                    <a:bodyPr/>
                    <a:p>
                      <a:pPr algn="ctr">
                        <a:lnSpc>
                          <a:spcPct val="120000"/>
                        </a:lnSpc>
                        <a:buNone/>
                      </a:pPr>
                      <a:r>
                        <a:rPr lang="zh-CN" altLang="en-US" sz="1200"/>
                        <a:t>使用湿度</a:t>
                      </a:r>
                      <a:r>
                        <a:rPr lang="en-US" altLang="zh-CN" sz="1200"/>
                        <a:t>(Operating humidity)</a:t>
                      </a:r>
                      <a:endParaRPr lang="en-US" altLang="zh-CN" sz="1200"/>
                    </a:p>
                  </a:txBody>
                  <a:tcPr marL="254000" marR="254000" marT="25400" marB="25400" anchor="ctr"/>
                </a:tc>
                <a:tc>
                  <a:txBody>
                    <a:bodyPr/>
                    <a:p>
                      <a:pPr algn="ctr">
                        <a:lnSpc>
                          <a:spcPct val="120000"/>
                        </a:lnSpc>
                        <a:buNone/>
                      </a:pPr>
                      <a:r>
                        <a:rPr lang="en-US" altLang="zh-CN" sz="1200"/>
                        <a:t>15%-95%</a:t>
                      </a:r>
                      <a:endParaRPr lang="en-US" altLang="zh-CN" sz="1200"/>
                    </a:p>
                  </a:txBody>
                  <a:tcPr marL="254000" marR="254000" marT="25400" marB="25400" anchor="ctr"/>
                </a:tc>
              </a:tr>
              <a:tr h="288925">
                <a:tc>
                  <a:txBody>
                    <a:bodyPr/>
                    <a:p>
                      <a:pPr algn="ctr">
                        <a:lnSpc>
                          <a:spcPct val="120000"/>
                        </a:lnSpc>
                        <a:buNone/>
                      </a:pPr>
                      <a:r>
                        <a:rPr lang="zh-CN" altLang="en-US" sz="1200"/>
                        <a:t>使用温度</a:t>
                      </a:r>
                      <a:r>
                        <a:rPr lang="en-US" altLang="zh-CN" sz="1200"/>
                        <a:t>(Perating temperature)</a:t>
                      </a:r>
                      <a:endParaRPr lang="en-US" altLang="zh-CN" sz="1200"/>
                    </a:p>
                  </a:txBody>
                  <a:tcPr marL="254000" marR="254000" marT="25400" marB="25400" anchor="ctr"/>
                </a:tc>
                <a:tc>
                  <a:txBody>
                    <a:bodyPr/>
                    <a:p>
                      <a:pPr algn="ctr">
                        <a:lnSpc>
                          <a:spcPct val="120000"/>
                        </a:lnSpc>
                        <a:buNone/>
                      </a:pPr>
                      <a:r>
                        <a:rPr lang="en-US" altLang="zh-CN" sz="1200"/>
                        <a:t>-25</a:t>
                      </a:r>
                      <a:r>
                        <a:rPr lang="en-US" altLang="en-US" sz="1200"/>
                        <a:t>℃</a:t>
                      </a:r>
                      <a:r>
                        <a:rPr lang="en-US" altLang="zh-CN" sz="1200"/>
                        <a:t>-45</a:t>
                      </a:r>
                      <a:r>
                        <a:rPr lang="en-US" altLang="en-US" sz="1200"/>
                        <a:t>℃</a:t>
                      </a:r>
                      <a:endParaRPr lang="en-US" altLang="en-US" sz="1200"/>
                    </a:p>
                  </a:txBody>
                  <a:tcPr marL="254000" marR="254000" marT="25400" marB="25400" anchor="ctr"/>
                </a:tc>
              </a:tr>
              <a:tr h="288925">
                <a:tc>
                  <a:txBody>
                    <a:bodyPr/>
                    <a:p>
                      <a:pPr algn="ctr">
                        <a:lnSpc>
                          <a:spcPct val="120000"/>
                        </a:lnSpc>
                        <a:buNone/>
                      </a:pPr>
                      <a:r>
                        <a:rPr lang="zh-CN" altLang="en-US" sz="1200"/>
                        <a:t>动力</a:t>
                      </a:r>
                      <a:r>
                        <a:rPr lang="en-US" altLang="zh-CN" sz="1200"/>
                        <a:t>(Power)</a:t>
                      </a:r>
                      <a:endParaRPr lang="en-US" altLang="zh-CN" sz="1200"/>
                    </a:p>
                  </a:txBody>
                  <a:tcPr marL="254000" marR="254000" marT="25400" marB="25400" anchor="ctr"/>
                </a:tc>
                <a:tc>
                  <a:txBody>
                    <a:bodyPr/>
                    <a:p>
                      <a:pPr algn="ctr">
                        <a:lnSpc>
                          <a:spcPct val="120000"/>
                        </a:lnSpc>
                        <a:buNone/>
                      </a:pPr>
                      <a:r>
                        <a:rPr lang="en-US" altLang="zh-CN" sz="1200"/>
                        <a:t>C115 </a:t>
                      </a:r>
                      <a:r>
                        <a:rPr lang="zh-CN" altLang="en-US" sz="1200"/>
                        <a:t>航空发动机</a:t>
                      </a:r>
                      <a:endParaRPr lang="zh-CN" altLang="en-US" sz="1200"/>
                    </a:p>
                  </a:txBody>
                  <a:tcPr marL="254000" marR="254000" marT="25400" marB="25400" anchor="ctr"/>
                </a:tc>
              </a:tr>
              <a:tr h="288925">
                <a:tc>
                  <a:txBody>
                    <a:bodyPr/>
                    <a:p>
                      <a:pPr algn="ctr">
                        <a:lnSpc>
                          <a:spcPct val="120000"/>
                        </a:lnSpc>
                        <a:buNone/>
                      </a:pPr>
                      <a:r>
                        <a:rPr lang="zh-CN" altLang="en-US" sz="1200"/>
                        <a:t>飞行模式</a:t>
                      </a:r>
                      <a:r>
                        <a:rPr lang="en-US" altLang="zh-CN" sz="1200"/>
                        <a:t>(Flight mode)</a:t>
                      </a:r>
                      <a:endParaRPr lang="en-US" altLang="zh-CN" sz="1200"/>
                    </a:p>
                  </a:txBody>
                  <a:tcPr marL="254000" marR="254000" marT="25400" marB="25400" anchor="ctr"/>
                </a:tc>
                <a:tc>
                  <a:txBody>
                    <a:bodyPr/>
                    <a:p>
                      <a:pPr algn="ctr">
                        <a:lnSpc>
                          <a:spcPct val="120000"/>
                        </a:lnSpc>
                        <a:buNone/>
                      </a:pPr>
                      <a:r>
                        <a:rPr lang="zh-CN" altLang="en-US" sz="1200"/>
                        <a:t>手动飞行</a:t>
                      </a:r>
                      <a:r>
                        <a:rPr lang="en-US" altLang="zh-CN" sz="1200"/>
                        <a:t>/</a:t>
                      </a:r>
                      <a:r>
                        <a:rPr lang="zh-CN" altLang="en-US" sz="1200"/>
                        <a:t>自主航线飞行</a:t>
                      </a:r>
                      <a:endParaRPr lang="zh-CN" altLang="en-US" sz="1200"/>
                    </a:p>
                  </a:txBody>
                  <a:tcPr marL="254000" marR="254000" marT="25400" marB="25400" anchor="ctr"/>
                </a:tc>
              </a:tr>
            </a:tbl>
          </a:graphicData>
        </a:graphic>
      </p:graphicFrame>
      <p:sp>
        <p:nvSpPr>
          <p:cNvPr id="26" name="文本框 25"/>
          <p:cNvSpPr txBox="1"/>
          <p:nvPr>
            <p:custDataLst>
              <p:tags r:id="rId22"/>
            </p:custDataLst>
          </p:nvPr>
        </p:nvSpPr>
        <p:spPr>
          <a:xfrm>
            <a:off x="781685" y="5339080"/>
            <a:ext cx="802640" cy="306705"/>
          </a:xfrm>
          <a:prstGeom prst="rect">
            <a:avLst/>
          </a:prstGeom>
          <a:noFill/>
        </p:spPr>
        <p:txBody>
          <a:bodyPr wrap="square" rtlCol="0">
            <a:spAutoFit/>
          </a:bodyPr>
          <a:p>
            <a:pPr algn="ctr"/>
            <a:r>
              <a:rPr lang="en-US" altLang="zh-CN" sz="1400">
                <a:latin typeface="Arial" panose="020B0604020202020204" pitchFamily="34" charset="0"/>
                <a:ea typeface="黑体" panose="02010609060101010101" charset="-122"/>
                <a:cs typeface="Arial" panose="020B0604020202020204" pitchFamily="34" charset="0"/>
              </a:rPr>
              <a:t>220 kg</a:t>
            </a:r>
            <a:endParaRPr lang="en-US" altLang="zh-CN" sz="1400">
              <a:latin typeface="Arial" panose="020B0604020202020204" pitchFamily="34" charset="0"/>
              <a:ea typeface="黑体" panose="02010609060101010101" charset="-122"/>
              <a:cs typeface="Arial" panose="020B0604020202020204" pitchFamily="34" charset="0"/>
            </a:endParaRPr>
          </a:p>
        </p:txBody>
      </p:sp>
    </p:spTree>
    <p:custDataLst>
      <p:tags r:id="rId2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3070" y="301625"/>
            <a:ext cx="534035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Multi-rotor</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endParaRPr>
          </a:p>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UAV-FD-K500</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6" name="文本框 5"/>
          <p:cNvSpPr txBox="1"/>
          <p:nvPr>
            <p:custDataLst>
              <p:tags r:id="rId1"/>
            </p:custDataLst>
          </p:nvPr>
        </p:nvSpPr>
        <p:spPr>
          <a:xfrm>
            <a:off x="601980" y="49129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负载能力</a:t>
            </a:r>
            <a:endParaRPr lang="zh-CN" altLang="en-US">
              <a:latin typeface="黑体" panose="02010609060101010101" charset="-122"/>
              <a:ea typeface="黑体" panose="02010609060101010101" charset="-122"/>
            </a:endParaRPr>
          </a:p>
        </p:txBody>
      </p:sp>
      <p:sp>
        <p:nvSpPr>
          <p:cNvPr id="7" name="文本框 6"/>
          <p:cNvSpPr txBox="1"/>
          <p:nvPr>
            <p:custDataLst>
              <p:tags r:id="rId2"/>
            </p:custDataLst>
          </p:nvPr>
        </p:nvSpPr>
        <p:spPr>
          <a:xfrm>
            <a:off x="1838960" y="4912995"/>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8" name="文本框 7"/>
          <p:cNvSpPr txBox="1"/>
          <p:nvPr>
            <p:custDataLst>
              <p:tags r:id="rId3"/>
            </p:custDataLst>
          </p:nvPr>
        </p:nvSpPr>
        <p:spPr>
          <a:xfrm>
            <a:off x="3554730" y="49129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9" name="文本框 8"/>
          <p:cNvSpPr txBox="1"/>
          <p:nvPr>
            <p:custDataLst>
              <p:tags r:id="rId4"/>
            </p:custDataLst>
          </p:nvPr>
        </p:nvSpPr>
        <p:spPr>
          <a:xfrm>
            <a:off x="601980"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10" name="文本框 9"/>
          <p:cNvSpPr txBox="1"/>
          <p:nvPr>
            <p:custDataLst>
              <p:tags r:id="rId5"/>
            </p:custDataLst>
          </p:nvPr>
        </p:nvSpPr>
        <p:spPr>
          <a:xfrm>
            <a:off x="811530" y="5955030"/>
            <a:ext cx="685800" cy="213995"/>
          </a:xfrm>
          <a:prstGeom prst="rect">
            <a:avLst/>
          </a:prstGeom>
          <a:noFill/>
        </p:spPr>
        <p:txBody>
          <a:bodyPr wrap="square" rtlCol="0" anchor="t">
            <a:spAutoFit/>
          </a:bodyPr>
          <a:p>
            <a:r>
              <a:rPr lang="en-US" altLang="zh-CN" sz="800"/>
              <a:t>Endurance</a:t>
            </a:r>
            <a:endParaRPr lang="zh-CN" altLang="en-US" sz="800"/>
          </a:p>
        </p:txBody>
      </p:sp>
      <p:sp>
        <p:nvSpPr>
          <p:cNvPr id="11" name="文本框 10"/>
          <p:cNvSpPr txBox="1"/>
          <p:nvPr>
            <p:custDataLst>
              <p:tags r:id="rId6"/>
            </p:custDataLst>
          </p:nvPr>
        </p:nvSpPr>
        <p:spPr>
          <a:xfrm>
            <a:off x="558165" y="5180330"/>
            <a:ext cx="1193165" cy="213995"/>
          </a:xfrm>
          <a:prstGeom prst="rect">
            <a:avLst/>
          </a:prstGeom>
          <a:noFill/>
        </p:spPr>
        <p:txBody>
          <a:bodyPr wrap="square" rtlCol="0" anchor="t">
            <a:spAutoFit/>
          </a:bodyPr>
          <a:p>
            <a:pPr algn="ctr"/>
            <a:r>
              <a:rPr lang="en-US" altLang="zh-CN" sz="800"/>
              <a:t>Payload</a:t>
            </a:r>
            <a:endParaRPr lang="en-US" altLang="zh-CN" sz="800"/>
          </a:p>
        </p:txBody>
      </p:sp>
      <p:sp>
        <p:nvSpPr>
          <p:cNvPr id="12" name="文本框 11"/>
          <p:cNvSpPr txBox="1"/>
          <p:nvPr>
            <p:custDataLst>
              <p:tags r:id="rId7"/>
            </p:custDataLst>
          </p:nvPr>
        </p:nvSpPr>
        <p:spPr>
          <a:xfrm>
            <a:off x="1957070" y="5180330"/>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3" name="文本框 12"/>
          <p:cNvSpPr txBox="1"/>
          <p:nvPr>
            <p:custDataLst>
              <p:tags r:id="rId8"/>
            </p:custDataLst>
          </p:nvPr>
        </p:nvSpPr>
        <p:spPr>
          <a:xfrm>
            <a:off x="2078355"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9"/>
            </p:custDataLst>
          </p:nvPr>
        </p:nvSpPr>
        <p:spPr>
          <a:xfrm>
            <a:off x="2036445" y="5955030"/>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759835" y="5180330"/>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558540" y="56876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706495" y="5955030"/>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25" name="文本框 24"/>
          <p:cNvSpPr txBox="1"/>
          <p:nvPr>
            <p:custDataLst>
              <p:tags r:id="rId13"/>
            </p:custDataLst>
          </p:nvPr>
        </p:nvSpPr>
        <p:spPr>
          <a:xfrm>
            <a:off x="782955" y="6123305"/>
            <a:ext cx="802640" cy="306705"/>
          </a:xfrm>
          <a:prstGeom prst="rect">
            <a:avLst/>
          </a:prstGeom>
          <a:noFill/>
        </p:spPr>
        <p:txBody>
          <a:bodyPr wrap="square" rtlCol="0">
            <a:spAutoFit/>
          </a:bodyPr>
          <a:p>
            <a:pPr algn="ctr"/>
            <a:r>
              <a:rPr lang="en-US" altLang="zh-CN" sz="1400">
                <a:latin typeface="Arial" panose="020B0604020202020204" pitchFamily="34" charset="0"/>
                <a:ea typeface="黑体" panose="02010609060101010101" charset="-122"/>
                <a:cs typeface="Arial" panose="020B0604020202020204" pitchFamily="34" charset="0"/>
              </a:rPr>
              <a:t>≥4h</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custDataLst>
              <p:tags r:id="rId14"/>
            </p:custDataLst>
          </p:nvPr>
        </p:nvSpPr>
        <p:spPr>
          <a:xfrm>
            <a:off x="409575" y="4798060"/>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23303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5"/>
            </p:custDataLst>
          </p:nvPr>
        </p:nvCxnSpPr>
        <p:spPr>
          <a:xfrm>
            <a:off x="40957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6"/>
            </p:custDataLst>
          </p:nvPr>
        </p:nvCxnSpPr>
        <p:spPr>
          <a:xfrm rot="5400000">
            <a:off x="2865120" y="443865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7"/>
            </p:custDataLst>
          </p:nvPr>
        </p:nvCxnSpPr>
        <p:spPr>
          <a:xfrm rot="5400000">
            <a:off x="2865120" y="611632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8"/>
            </p:custDataLst>
          </p:nvPr>
        </p:nvSpPr>
        <p:spPr>
          <a:xfrm>
            <a:off x="3883660" y="5331460"/>
            <a:ext cx="97282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180 km/h</a:t>
            </a:r>
            <a:endParaRPr lang="zh-CN" altLang="en-US" sz="1400">
              <a:latin typeface="Arial" panose="020B0604020202020204" pitchFamily="34" charset="0"/>
              <a:ea typeface="黑体" panose="02010609060101010101" charset="-122"/>
              <a:cs typeface="Arial" panose="020B0604020202020204" pitchFamily="34" charset="0"/>
            </a:endParaRPr>
          </a:p>
        </p:txBody>
      </p:sp>
      <p:sp>
        <p:nvSpPr>
          <p:cNvPr id="18" name="文本框 17"/>
          <p:cNvSpPr txBox="1"/>
          <p:nvPr>
            <p:custDataLst>
              <p:tags r:id="rId19"/>
            </p:custDataLst>
          </p:nvPr>
        </p:nvSpPr>
        <p:spPr>
          <a:xfrm>
            <a:off x="1585595" y="5316220"/>
            <a:ext cx="2193925" cy="349250"/>
          </a:xfrm>
          <a:prstGeom prst="rect">
            <a:avLst/>
          </a:prstGeom>
          <a:noFill/>
        </p:spPr>
        <p:txBody>
          <a:bodyPr wrap="square" rtlCol="0">
            <a:spAutoFit/>
          </a:bodyPr>
          <a:p>
            <a:pPr algn="ctr">
              <a:lnSpc>
                <a:spcPct val="120000"/>
              </a:lnSpc>
              <a:buNone/>
            </a:pPr>
            <a:r>
              <a:rPr lang="zh-CN" altLang="en-US" sz="1400">
                <a:latin typeface="黑体" panose="02010609060101010101" charset="-122"/>
                <a:ea typeface="黑体" panose="02010609060101010101" charset="-122"/>
                <a:cs typeface="黑体" panose="02010609060101010101" charset="-122"/>
                <a:sym typeface="+mn-ea"/>
              </a:rPr>
              <a:t>起降</a:t>
            </a:r>
            <a:r>
              <a:rPr lang="en-US" altLang="zh-CN" sz="1400">
                <a:latin typeface="黑体" panose="02010609060101010101" charset="-122"/>
                <a:ea typeface="黑体" panose="02010609060101010101" charset="-122"/>
                <a:cs typeface="黑体" panose="02010609060101010101" charset="-122"/>
                <a:sym typeface="+mn-ea"/>
              </a:rPr>
              <a:t>≤6 </a:t>
            </a:r>
            <a:r>
              <a:rPr lang="zh-CN" altLang="en-US" sz="1400">
                <a:latin typeface="黑体" panose="02010609060101010101" charset="-122"/>
                <a:ea typeface="黑体" panose="02010609060101010101" charset="-122"/>
                <a:cs typeface="黑体" panose="02010609060101010101" charset="-122"/>
                <a:sym typeface="+mn-ea"/>
              </a:rPr>
              <a:t>级，空中</a:t>
            </a:r>
            <a:r>
              <a:rPr lang="en-US" altLang="zh-CN" sz="1400">
                <a:latin typeface="黑体" panose="02010609060101010101" charset="-122"/>
                <a:ea typeface="黑体" panose="02010609060101010101" charset="-122"/>
                <a:cs typeface="黑体" panose="02010609060101010101" charset="-122"/>
                <a:sym typeface="+mn-ea"/>
              </a:rPr>
              <a:t>≤8 </a:t>
            </a:r>
            <a:r>
              <a:rPr lang="zh-CN" altLang="en-US" sz="1400">
                <a:latin typeface="黑体" panose="02010609060101010101" charset="-122"/>
                <a:ea typeface="黑体" panose="02010609060101010101" charset="-122"/>
                <a:cs typeface="黑体" panose="02010609060101010101" charset="-122"/>
                <a:sym typeface="+mn-ea"/>
              </a:rPr>
              <a:t>级</a:t>
            </a:r>
            <a:endParaRPr lang="en-US" altLang="zh-CN" sz="1400">
              <a:latin typeface="黑体" panose="02010609060101010101" charset="-122"/>
              <a:ea typeface="黑体" panose="02010609060101010101" charset="-122"/>
              <a:cs typeface="黑体" panose="02010609060101010101" charset="-122"/>
            </a:endParaRPr>
          </a:p>
        </p:txBody>
      </p:sp>
      <p:sp>
        <p:nvSpPr>
          <p:cNvPr id="15" name="文本框 14"/>
          <p:cNvSpPr txBox="1"/>
          <p:nvPr/>
        </p:nvSpPr>
        <p:spPr>
          <a:xfrm>
            <a:off x="5508625" y="577850"/>
            <a:ext cx="6096000" cy="922020"/>
          </a:xfrm>
          <a:prstGeom prst="rect">
            <a:avLst/>
          </a:prstGeom>
          <a:noFill/>
        </p:spPr>
        <p:txBody>
          <a:bodyPr wrap="square" rtlCol="0" anchor="t">
            <a:spAutoFit/>
          </a:bodyPr>
          <a:p>
            <a:pPr algn="l">
              <a:lnSpc>
                <a:spcPct val="150000"/>
              </a:lnSpc>
              <a:buClrTx/>
              <a:buSzTx/>
              <a:buFontTx/>
            </a:pPr>
            <a:r>
              <a:rPr lang="en-US" altLang="zh-CN" sz="1200" b="1" dirty="0">
                <a:solidFill>
                  <a:schemeClr val="tx2"/>
                </a:solidFill>
                <a:latin typeface="+mn-ea"/>
                <a:sym typeface="+mn-ea"/>
              </a:rPr>
              <a:t>FD--K200</a:t>
            </a:r>
            <a:endParaRPr lang="en-US" altLang="zh-CN" sz="1200" b="1" dirty="0">
              <a:solidFill>
                <a:schemeClr val="tx2"/>
              </a:solidFill>
              <a:latin typeface="+mn-ea"/>
            </a:endParaRPr>
          </a:p>
          <a:p>
            <a:pPr algn="l">
              <a:lnSpc>
                <a:spcPct val="150000"/>
              </a:lnSpc>
              <a:buClrTx/>
              <a:buSzTx/>
              <a:buFontTx/>
            </a:pPr>
            <a:r>
              <a:rPr lang="en-US" altLang="zh-CN" sz="1200">
                <a:solidFill>
                  <a:srgbClr val="000000"/>
                </a:solidFill>
                <a:latin typeface="宋体" panose="02010600030101010101" pitchFamily="2" charset="-122"/>
                <a:ea typeface="宋体" panose="02010600030101010101" pitchFamily="2" charset="-122"/>
                <a:sym typeface="+mn-ea"/>
              </a:rPr>
              <a:t>K200</a:t>
            </a:r>
            <a:r>
              <a:rPr lang="zh-CN" altLang="en-US" sz="1200">
                <a:solidFill>
                  <a:srgbClr val="000000"/>
                </a:solidFill>
                <a:latin typeface="宋体" panose="02010600030101010101" pitchFamily="2" charset="-122"/>
                <a:ea typeface="宋体" panose="02010600030101010101" pitchFamily="2" charset="-122"/>
                <a:sym typeface="+mn-ea"/>
              </a:rPr>
              <a:t>大载重无人机是我司研制的高原型大载重长航时纵列双旋翼无人机，具有高载荷、长航时、高原适应性、超视距作业、高可靠性等特点</a:t>
            </a:r>
            <a:r>
              <a:rPr lang="en-US" altLang="zh-CN" sz="1200">
                <a:solidFill>
                  <a:srgbClr val="000000"/>
                </a:solidFill>
                <a:latin typeface="宋体" panose="02010600030101010101" pitchFamily="2" charset="-122"/>
                <a:ea typeface="宋体" panose="02010600030101010101" pitchFamily="2" charset="-122"/>
                <a:sym typeface="+mn-ea"/>
              </a:rPr>
              <a:t>,</a:t>
            </a:r>
            <a:r>
              <a:rPr lang="zh-CN" altLang="en-US" sz="1200">
                <a:solidFill>
                  <a:srgbClr val="000000"/>
                </a:solidFill>
                <a:latin typeface="宋体" panose="02010600030101010101" pitchFamily="2" charset="-122"/>
                <a:ea typeface="宋体" panose="02010600030101010101" pitchFamily="2" charset="-122"/>
                <a:sym typeface="+mn-ea"/>
              </a:rPr>
              <a:t>可载重</a:t>
            </a:r>
            <a:r>
              <a:rPr lang="en-US" altLang="zh-CN" sz="1200">
                <a:solidFill>
                  <a:srgbClr val="000000"/>
                </a:solidFill>
                <a:latin typeface="宋体" panose="02010600030101010101" pitchFamily="2" charset="-122"/>
                <a:ea typeface="宋体" panose="02010600030101010101" pitchFamily="2" charset="-122"/>
                <a:sym typeface="+mn-ea"/>
              </a:rPr>
              <a:t>220KG</a:t>
            </a:r>
            <a:endParaRPr lang="en-US" altLang="zh-CN" sz="1200">
              <a:solidFill>
                <a:srgbClr val="000000"/>
              </a:solidFill>
              <a:latin typeface="宋体" panose="02010600030101010101" pitchFamily="2" charset="-122"/>
              <a:ea typeface="宋体" panose="02010600030101010101" pitchFamily="2" charset="-122"/>
              <a:sym typeface="+mn-ea"/>
            </a:endParaRPr>
          </a:p>
        </p:txBody>
      </p:sp>
      <p:graphicFrame>
        <p:nvGraphicFramePr>
          <p:cNvPr id="22" name="表格 21"/>
          <p:cNvGraphicFramePr/>
          <p:nvPr/>
        </p:nvGraphicFramePr>
        <p:xfrm>
          <a:off x="5430105" y="1697575"/>
          <a:ext cx="6174740" cy="4660900"/>
        </p:xfrm>
        <a:graphic>
          <a:graphicData uri="http://schemas.openxmlformats.org/drawingml/2006/table">
            <a:tbl>
              <a:tblPr firstRow="1" bandRow="1">
                <a:tableStyleId>{4A4C5B41-EE3D-4DE1-AC25-A08B6C0D0492}</a:tableStyleId>
              </a:tblPr>
              <a:tblGrid>
                <a:gridCol w="3035300"/>
                <a:gridCol w="3139440"/>
              </a:tblGrid>
              <a:tr h="328295">
                <a:tc>
                  <a:txBody>
                    <a:bodyPr/>
                    <a:p>
                      <a:pPr algn="ctr">
                        <a:lnSpc>
                          <a:spcPct val="120000"/>
                        </a:lnSpc>
                        <a:buNone/>
                      </a:pPr>
                      <a:r>
                        <a:rPr lang="zh-CN" altLang="en-US" sz="1400" spc="120"/>
                        <a:t>项目信息</a:t>
                      </a:r>
                      <a:endParaRPr lang="zh-CN" altLang="en-US" sz="1400" spc="120"/>
                    </a:p>
                  </a:txBody>
                  <a:tcPr marL="254000" marR="254000" marT="25400" marB="25400" anchor="ctr"/>
                </a:tc>
                <a:tc>
                  <a:txBody>
                    <a:bodyPr/>
                    <a:p>
                      <a:pPr algn="ctr">
                        <a:lnSpc>
                          <a:spcPct val="120000"/>
                        </a:lnSpc>
                        <a:buNone/>
                      </a:pPr>
                      <a:r>
                        <a:rPr lang="zh-CN" altLang="en-US" sz="1400" spc="120"/>
                        <a:t>参数</a:t>
                      </a:r>
                      <a:endParaRPr lang="zh-CN" altLang="en-US" sz="1400" spc="120"/>
                    </a:p>
                  </a:txBody>
                  <a:tcPr marL="254000" marR="254000" marT="25400" marB="25400" anchor="ctr"/>
                </a:tc>
              </a:tr>
              <a:tr h="288925">
                <a:tc>
                  <a:txBody>
                    <a:bodyPr/>
                    <a:p>
                      <a:pPr algn="ctr">
                        <a:lnSpc>
                          <a:spcPct val="120000"/>
                        </a:lnSpc>
                        <a:buNone/>
                      </a:pPr>
                      <a:r>
                        <a:rPr lang="zh-CN" altLang="en-US" sz="1200"/>
                        <a:t>机身大小</a:t>
                      </a:r>
                      <a:r>
                        <a:rPr lang="en-US" altLang="zh-CN" sz="1200"/>
                        <a:t>(Size)</a:t>
                      </a:r>
                      <a:endParaRPr lang="en-US" altLang="zh-CN" sz="1200"/>
                    </a:p>
                  </a:txBody>
                  <a:tcPr marL="254000" marR="254000" marT="25400" marB="25400" anchor="ctr"/>
                </a:tc>
                <a:tc>
                  <a:txBody>
                    <a:bodyPr/>
                    <a:p>
                      <a:pPr algn="ctr">
                        <a:lnSpc>
                          <a:spcPct val="120000"/>
                        </a:lnSpc>
                        <a:buNone/>
                      </a:pPr>
                      <a:r>
                        <a:rPr lang="en-US" altLang="zh-CN" sz="1200"/>
                        <a:t>6200 mm*1600 mm*1700 mm</a:t>
                      </a:r>
                      <a:endParaRPr lang="en-US" altLang="zh-CN" sz="1200"/>
                    </a:p>
                  </a:txBody>
                  <a:tcPr marL="254000" marR="254000" marT="25400" marB="25400" anchor="ctr"/>
                </a:tc>
              </a:tr>
              <a:tr h="288925">
                <a:tc>
                  <a:txBody>
                    <a:bodyPr/>
                    <a:p>
                      <a:pPr algn="ctr">
                        <a:lnSpc>
                          <a:spcPct val="120000"/>
                        </a:lnSpc>
                        <a:buNone/>
                      </a:pPr>
                      <a:r>
                        <a:rPr lang="zh-CN" altLang="en-US" sz="1200"/>
                        <a:t>实用升限</a:t>
                      </a:r>
                      <a:r>
                        <a:rPr lang="en-US" altLang="zh-CN" sz="1200"/>
                        <a:t>(Service ceiling)</a:t>
                      </a:r>
                      <a:endParaRPr lang="en-US" altLang="zh-CN" sz="1200"/>
                    </a:p>
                  </a:txBody>
                  <a:tcPr marL="254000" marR="254000" marT="25400" marB="25400" anchor="ctr"/>
                </a:tc>
                <a:tc>
                  <a:txBody>
                    <a:bodyPr/>
                    <a:p>
                      <a:pPr algn="ctr">
                        <a:lnSpc>
                          <a:spcPct val="120000"/>
                        </a:lnSpc>
                        <a:buNone/>
                      </a:pPr>
                      <a:r>
                        <a:rPr lang="en-US" altLang="zh-CN" sz="1200"/>
                        <a:t>5500 m</a:t>
                      </a:r>
                      <a:endParaRPr lang="en-US" altLang="zh-CN" sz="1200"/>
                    </a:p>
                  </a:txBody>
                  <a:tcPr marL="254000" marR="254000" marT="25400" marB="25400" anchor="ctr"/>
                </a:tc>
              </a:tr>
              <a:tr h="288925">
                <a:tc>
                  <a:txBody>
                    <a:bodyPr/>
                    <a:p>
                      <a:pPr algn="ctr">
                        <a:lnSpc>
                          <a:spcPct val="120000"/>
                        </a:lnSpc>
                        <a:buNone/>
                      </a:pPr>
                      <a:r>
                        <a:rPr lang="zh-CN" altLang="en-US" sz="1200"/>
                        <a:t>最大起飞重量</a:t>
                      </a:r>
                      <a:r>
                        <a:rPr lang="en-US" altLang="zh-CN" sz="1200"/>
                        <a:t>(Weight)</a:t>
                      </a:r>
                      <a:endParaRPr lang="en-US" altLang="zh-CN" sz="1200"/>
                    </a:p>
                  </a:txBody>
                  <a:tcPr marL="254000" marR="254000" marT="25400" marB="25400" anchor="ctr"/>
                </a:tc>
                <a:tc>
                  <a:txBody>
                    <a:bodyPr/>
                    <a:p>
                      <a:pPr algn="ctr">
                        <a:lnSpc>
                          <a:spcPct val="120000"/>
                        </a:lnSpc>
                        <a:buNone/>
                      </a:pPr>
                      <a:r>
                        <a:rPr lang="en-US" altLang="zh-CN" sz="1200"/>
                        <a:t>1200 kg</a:t>
                      </a:r>
                      <a:endParaRPr lang="en-US" altLang="zh-CN" sz="1200"/>
                    </a:p>
                  </a:txBody>
                  <a:tcPr marL="254000" marR="254000" marT="25400" marB="25400" anchor="ctr"/>
                </a:tc>
              </a:tr>
              <a:tr h="288290">
                <a:tc>
                  <a:txBody>
                    <a:bodyPr/>
                    <a:p>
                      <a:pPr algn="ctr">
                        <a:lnSpc>
                          <a:spcPct val="120000"/>
                        </a:lnSpc>
                        <a:buNone/>
                      </a:pPr>
                      <a:r>
                        <a:rPr lang="zh-CN" altLang="en-US" sz="1200"/>
                        <a:t>最大有效载荷</a:t>
                      </a:r>
                      <a:r>
                        <a:rPr lang="en-US" altLang="zh-CN" sz="1200"/>
                        <a:t>(Maximum payload)</a:t>
                      </a:r>
                      <a:endParaRPr lang="en-US" altLang="zh-CN" sz="1200"/>
                    </a:p>
                  </a:txBody>
                  <a:tcPr marL="254000" marR="254000" marT="25400" marB="25400" anchor="ctr"/>
                </a:tc>
                <a:tc>
                  <a:txBody>
                    <a:bodyPr/>
                    <a:p>
                      <a:pPr algn="ctr">
                        <a:lnSpc>
                          <a:spcPct val="120000"/>
                        </a:lnSpc>
                        <a:buNone/>
                      </a:pPr>
                      <a:r>
                        <a:rPr lang="en-US" altLang="zh-CN" sz="1200"/>
                        <a:t>500 kg</a:t>
                      </a:r>
                      <a:endParaRPr lang="en-US" altLang="zh-CN" sz="1200"/>
                    </a:p>
                  </a:txBody>
                  <a:tcPr marL="254000" marR="254000" marT="25400" marB="25400" anchor="ctr"/>
                </a:tc>
              </a:tr>
              <a:tr h="288925">
                <a:tc>
                  <a:txBody>
                    <a:bodyPr/>
                    <a:p>
                      <a:pPr algn="ctr">
                        <a:lnSpc>
                          <a:spcPct val="120000"/>
                        </a:lnSpc>
                        <a:buNone/>
                      </a:pPr>
                      <a:r>
                        <a:rPr lang="zh-CN" altLang="en-US" sz="1200"/>
                        <a:t>定位系统</a:t>
                      </a:r>
                      <a:r>
                        <a:rPr lang="en-US" altLang="zh-CN" sz="1200"/>
                        <a:t>(Positioning system)</a:t>
                      </a:r>
                      <a:endParaRPr lang="en-US" altLang="zh-CN" sz="1200"/>
                    </a:p>
                  </a:txBody>
                  <a:tcPr marL="254000" marR="254000" marT="25400" marB="25400" anchor="ctr"/>
                </a:tc>
                <a:tc>
                  <a:txBody>
                    <a:bodyPr/>
                    <a:p>
                      <a:pPr algn="ctr">
                        <a:lnSpc>
                          <a:spcPct val="120000"/>
                        </a:lnSpc>
                        <a:buNone/>
                      </a:pPr>
                      <a:r>
                        <a:rPr lang="en-US" altLang="zh-CN" sz="1200"/>
                        <a:t>GPS+BDS+Galileo+GLONASS &amp; RTK</a:t>
                      </a:r>
                      <a:endParaRPr lang="en-US" altLang="zh-CN" sz="1200"/>
                    </a:p>
                  </a:txBody>
                  <a:tcPr marL="254000" marR="254000" marT="25400" marB="25400" anchor="ctr"/>
                </a:tc>
              </a:tr>
              <a:tr h="288925">
                <a:tc>
                  <a:txBody>
                    <a:bodyPr/>
                    <a:p>
                      <a:pPr algn="ctr">
                        <a:lnSpc>
                          <a:spcPct val="120000"/>
                        </a:lnSpc>
                        <a:buNone/>
                      </a:pPr>
                      <a:r>
                        <a:rPr lang="zh-CN" altLang="en-US" sz="1200"/>
                        <a:t>续航时间</a:t>
                      </a:r>
                      <a:r>
                        <a:rPr lang="en-US" altLang="zh-CN" sz="1200"/>
                        <a:t>(Endurance time)</a:t>
                      </a:r>
                      <a:endParaRPr lang="en-US" altLang="zh-CN" sz="1200"/>
                    </a:p>
                  </a:txBody>
                  <a:tcPr marL="254000" marR="254000" marT="25400" marB="25400" anchor="ctr"/>
                </a:tc>
                <a:tc>
                  <a:txBody>
                    <a:bodyPr/>
                    <a:p>
                      <a:pPr algn="ctr">
                        <a:lnSpc>
                          <a:spcPct val="120000"/>
                        </a:lnSpc>
                        <a:buNone/>
                      </a:pPr>
                      <a:r>
                        <a:rPr lang="en-US" altLang="zh-CN" sz="1200"/>
                        <a:t>≥4 h</a:t>
                      </a:r>
                      <a:endParaRPr lang="en-US" altLang="zh-CN" sz="1200"/>
                    </a:p>
                  </a:txBody>
                  <a:tcPr marL="254000" marR="254000" marT="25400" marB="25400" anchor="ctr"/>
                </a:tc>
              </a:tr>
              <a:tr h="288925">
                <a:tc>
                  <a:txBody>
                    <a:bodyPr/>
                    <a:p>
                      <a:pPr algn="ctr">
                        <a:lnSpc>
                          <a:spcPct val="120000"/>
                        </a:lnSpc>
                        <a:buNone/>
                      </a:pPr>
                      <a:r>
                        <a:rPr lang="zh-CN" altLang="en-US" sz="1200"/>
                        <a:t>最大飞行速度</a:t>
                      </a:r>
                      <a:r>
                        <a:rPr lang="en-US" altLang="zh-CN" sz="1200"/>
                        <a:t>(Maximum flight speed)</a:t>
                      </a:r>
                      <a:endParaRPr lang="en-US" altLang="zh-CN" sz="1200"/>
                    </a:p>
                  </a:txBody>
                  <a:tcPr marL="254000" marR="254000" marT="25400" marB="25400" anchor="ctr"/>
                </a:tc>
                <a:tc>
                  <a:txBody>
                    <a:bodyPr/>
                    <a:p>
                      <a:pPr algn="ctr">
                        <a:lnSpc>
                          <a:spcPct val="120000"/>
                        </a:lnSpc>
                        <a:buNone/>
                      </a:pPr>
                      <a:r>
                        <a:rPr lang="en-US" altLang="zh-CN" sz="1200"/>
                        <a:t>180 km/h</a:t>
                      </a:r>
                      <a:endParaRPr lang="en-US" altLang="zh-CN" sz="1200"/>
                    </a:p>
                  </a:txBody>
                  <a:tcPr marL="254000" marR="254000" marT="25400" marB="25400" anchor="ctr"/>
                </a:tc>
              </a:tr>
              <a:tr h="288925">
                <a:tc>
                  <a:txBody>
                    <a:bodyPr/>
                    <a:p>
                      <a:pPr algn="ctr">
                        <a:lnSpc>
                          <a:spcPct val="120000"/>
                        </a:lnSpc>
                        <a:buNone/>
                      </a:pPr>
                      <a:r>
                        <a:rPr lang="zh-CN" altLang="en-US" sz="1200"/>
                        <a:t>巡航速度</a:t>
                      </a:r>
                      <a:r>
                        <a:rPr lang="en-US" altLang="zh-CN" sz="1200"/>
                        <a:t>(Cruising speed)</a:t>
                      </a:r>
                      <a:endParaRPr lang="en-US" altLang="zh-CN" sz="1200"/>
                    </a:p>
                  </a:txBody>
                  <a:tcPr marL="254000" marR="254000" marT="25400" marB="25400" anchor="ctr"/>
                </a:tc>
                <a:tc>
                  <a:txBody>
                    <a:bodyPr/>
                    <a:p>
                      <a:pPr algn="ctr">
                        <a:lnSpc>
                          <a:spcPct val="120000"/>
                        </a:lnSpc>
                        <a:buNone/>
                      </a:pPr>
                      <a:r>
                        <a:rPr lang="en-US" altLang="zh-CN" sz="1200"/>
                        <a:t>140 km/h</a:t>
                      </a:r>
                      <a:endParaRPr lang="en-US" altLang="zh-CN" sz="1200"/>
                    </a:p>
                  </a:txBody>
                  <a:tcPr marL="254000" marR="254000" marT="25400" marB="25400" anchor="ctr"/>
                </a:tc>
              </a:tr>
              <a:tr h="288925">
                <a:tc>
                  <a:txBody>
                    <a:bodyPr/>
                    <a:p>
                      <a:pPr algn="ctr">
                        <a:lnSpc>
                          <a:spcPct val="120000"/>
                        </a:lnSpc>
                        <a:buNone/>
                      </a:pPr>
                      <a:r>
                        <a:rPr lang="zh-CN" altLang="en-US" sz="1200"/>
                        <a:t>安全技术</a:t>
                      </a:r>
                      <a:r>
                        <a:rPr lang="en-US" altLang="zh-CN" sz="1200"/>
                        <a:t>(Safety technology)</a:t>
                      </a:r>
                      <a:endParaRPr lang="en-US" altLang="zh-CN" sz="1200"/>
                    </a:p>
                  </a:txBody>
                  <a:tcPr marL="254000" marR="254000" marT="25400" marB="25400" anchor="ctr"/>
                </a:tc>
                <a:tc>
                  <a:txBody>
                    <a:bodyPr/>
                    <a:p>
                      <a:pPr algn="ctr">
                        <a:lnSpc>
                          <a:spcPct val="120000"/>
                        </a:lnSpc>
                        <a:buNone/>
                      </a:pPr>
                      <a:r>
                        <a:rPr lang="zh-CN" altLang="en-US" sz="1200"/>
                        <a:t>电子地理地图</a:t>
                      </a:r>
                      <a:r>
                        <a:rPr lang="en-US" altLang="zh-CN" sz="1200"/>
                        <a:t>+</a:t>
                      </a:r>
                      <a:r>
                        <a:rPr lang="zh-CN" altLang="en-US" sz="1200"/>
                        <a:t>自动返程</a:t>
                      </a:r>
                      <a:r>
                        <a:rPr lang="en-US" altLang="zh-CN" sz="1200"/>
                        <a:t>+</a:t>
                      </a:r>
                      <a:r>
                        <a:rPr lang="zh-CN" altLang="en-US" sz="1200"/>
                        <a:t>人工保护送</a:t>
                      </a:r>
                      <a:endParaRPr lang="zh-CN" altLang="en-US" sz="1200"/>
                    </a:p>
                  </a:txBody>
                  <a:tcPr marL="254000" marR="254000" marT="25400" marB="25400" anchor="ctr"/>
                </a:tc>
              </a:tr>
              <a:tr h="288925">
                <a:tc>
                  <a:txBody>
                    <a:bodyPr/>
                    <a:p>
                      <a:pPr algn="ctr">
                        <a:lnSpc>
                          <a:spcPct val="120000"/>
                        </a:lnSpc>
                        <a:buNone/>
                      </a:pPr>
                      <a:r>
                        <a:rPr lang="zh-CN" altLang="en-US" sz="1200"/>
                        <a:t>抗风等级</a:t>
                      </a:r>
                      <a:r>
                        <a:rPr lang="en-US" altLang="zh-CN" sz="1200"/>
                        <a:t>(Windproof)</a:t>
                      </a:r>
                      <a:endParaRPr lang="en-US" altLang="zh-CN" sz="1200"/>
                    </a:p>
                  </a:txBody>
                  <a:tcPr marL="254000" marR="254000" marT="25400" marB="25400" anchor="ctr"/>
                </a:tc>
                <a:tc>
                  <a:txBody>
                    <a:bodyPr/>
                    <a:p>
                      <a:pPr algn="ctr">
                        <a:lnSpc>
                          <a:spcPct val="120000"/>
                        </a:lnSpc>
                        <a:buNone/>
                      </a:pPr>
                      <a:r>
                        <a:rPr lang="zh-CN" altLang="en-US" sz="1200"/>
                        <a:t>起降</a:t>
                      </a:r>
                      <a:r>
                        <a:rPr lang="en-US" altLang="zh-CN" sz="1200"/>
                        <a:t>≤6 </a:t>
                      </a:r>
                      <a:r>
                        <a:rPr lang="zh-CN" altLang="en-US" sz="1200"/>
                        <a:t>级，空中</a:t>
                      </a:r>
                      <a:r>
                        <a:rPr lang="en-US" altLang="zh-CN" sz="1200"/>
                        <a:t>≤8 </a:t>
                      </a:r>
                      <a:r>
                        <a:rPr lang="zh-CN" altLang="en-US" sz="1200"/>
                        <a:t>级</a:t>
                      </a:r>
                      <a:endParaRPr lang="zh-CN" altLang="en-US" sz="1200"/>
                    </a:p>
                  </a:txBody>
                  <a:tcPr marL="254000" marR="254000" marT="25400" marB="25400" anchor="ctr"/>
                </a:tc>
              </a:tr>
              <a:tr h="288925">
                <a:tc>
                  <a:txBody>
                    <a:bodyPr/>
                    <a:p>
                      <a:pPr algn="ctr">
                        <a:lnSpc>
                          <a:spcPct val="120000"/>
                        </a:lnSpc>
                        <a:buNone/>
                      </a:pPr>
                      <a:r>
                        <a:rPr lang="zh-CN" altLang="en-US" sz="1200"/>
                        <a:t>最远距离</a:t>
                      </a:r>
                      <a:r>
                        <a:rPr lang="en-US" altLang="zh-CN" sz="1200"/>
                        <a:t>(Farthest distance)</a:t>
                      </a:r>
                      <a:endParaRPr lang="en-US" altLang="zh-CN" sz="1200"/>
                    </a:p>
                  </a:txBody>
                  <a:tcPr marL="254000" marR="254000" marT="25400" marB="25400" anchor="ctr"/>
                </a:tc>
                <a:tc>
                  <a:txBody>
                    <a:bodyPr/>
                    <a:p>
                      <a:pPr algn="ctr">
                        <a:lnSpc>
                          <a:spcPct val="120000"/>
                        </a:lnSpc>
                        <a:buNone/>
                      </a:pPr>
                      <a:r>
                        <a:rPr lang="en-US" altLang="zh-CN" sz="1200"/>
                        <a:t>≥100 km</a:t>
                      </a:r>
                      <a:endParaRPr lang="en-US" altLang="zh-CN" sz="1200"/>
                    </a:p>
                  </a:txBody>
                  <a:tcPr marL="254000" marR="254000" marT="25400" marB="25400" anchor="ctr"/>
                </a:tc>
              </a:tr>
              <a:tr h="288290">
                <a:tc>
                  <a:txBody>
                    <a:bodyPr/>
                    <a:p>
                      <a:pPr algn="ctr">
                        <a:lnSpc>
                          <a:spcPct val="120000"/>
                        </a:lnSpc>
                        <a:buNone/>
                      </a:pPr>
                      <a:r>
                        <a:rPr lang="zh-CN" altLang="en-US" sz="1200"/>
                        <a:t>使用湿度</a:t>
                      </a:r>
                      <a:r>
                        <a:rPr lang="en-US" altLang="zh-CN" sz="1200"/>
                        <a:t>(Operating humidity)</a:t>
                      </a:r>
                      <a:endParaRPr lang="en-US" altLang="zh-CN" sz="1200"/>
                    </a:p>
                  </a:txBody>
                  <a:tcPr marL="254000" marR="254000" marT="25400" marB="25400" anchor="ctr"/>
                </a:tc>
                <a:tc>
                  <a:txBody>
                    <a:bodyPr/>
                    <a:p>
                      <a:pPr algn="ctr">
                        <a:lnSpc>
                          <a:spcPct val="120000"/>
                        </a:lnSpc>
                        <a:buNone/>
                      </a:pPr>
                      <a:r>
                        <a:rPr lang="en-US" altLang="zh-CN" sz="1200"/>
                        <a:t>15%-95%</a:t>
                      </a:r>
                      <a:endParaRPr lang="en-US" altLang="zh-CN" sz="1200"/>
                    </a:p>
                  </a:txBody>
                  <a:tcPr marL="254000" marR="254000" marT="25400" marB="25400" anchor="ctr"/>
                </a:tc>
              </a:tr>
              <a:tr h="288925">
                <a:tc>
                  <a:txBody>
                    <a:bodyPr/>
                    <a:p>
                      <a:pPr algn="ctr">
                        <a:lnSpc>
                          <a:spcPct val="120000"/>
                        </a:lnSpc>
                        <a:buNone/>
                      </a:pPr>
                      <a:r>
                        <a:rPr lang="zh-CN" altLang="en-US" sz="1200"/>
                        <a:t>使用温度</a:t>
                      </a:r>
                      <a:r>
                        <a:rPr lang="en-US" altLang="zh-CN" sz="1200"/>
                        <a:t>(Perating temperature)</a:t>
                      </a:r>
                      <a:endParaRPr lang="en-US" altLang="zh-CN" sz="1200"/>
                    </a:p>
                  </a:txBody>
                  <a:tcPr marL="254000" marR="254000" marT="25400" marB="25400" anchor="ctr"/>
                </a:tc>
                <a:tc>
                  <a:txBody>
                    <a:bodyPr/>
                    <a:p>
                      <a:pPr algn="ctr">
                        <a:lnSpc>
                          <a:spcPct val="120000"/>
                        </a:lnSpc>
                        <a:buNone/>
                      </a:pPr>
                      <a:r>
                        <a:rPr lang="en-US" altLang="zh-CN" sz="1200"/>
                        <a:t>-25</a:t>
                      </a:r>
                      <a:r>
                        <a:rPr lang="en-US" altLang="en-US" sz="1200"/>
                        <a:t>℃</a:t>
                      </a:r>
                      <a:r>
                        <a:rPr lang="en-US" altLang="zh-CN" sz="1200"/>
                        <a:t>-45</a:t>
                      </a:r>
                      <a:r>
                        <a:rPr lang="en-US" altLang="en-US" sz="1200"/>
                        <a:t>℃</a:t>
                      </a:r>
                      <a:endParaRPr lang="en-US" altLang="en-US" sz="1200"/>
                    </a:p>
                  </a:txBody>
                  <a:tcPr marL="254000" marR="254000" marT="25400" marB="25400" anchor="ctr"/>
                </a:tc>
              </a:tr>
              <a:tr h="288925">
                <a:tc>
                  <a:txBody>
                    <a:bodyPr/>
                    <a:p>
                      <a:pPr algn="ctr">
                        <a:lnSpc>
                          <a:spcPct val="120000"/>
                        </a:lnSpc>
                        <a:buNone/>
                      </a:pPr>
                      <a:r>
                        <a:rPr lang="zh-CN" altLang="en-US" sz="1200"/>
                        <a:t>动力</a:t>
                      </a:r>
                      <a:r>
                        <a:rPr lang="en-US" altLang="zh-CN" sz="1200"/>
                        <a:t>(Power)</a:t>
                      </a:r>
                      <a:endParaRPr lang="en-US" altLang="zh-CN" sz="1200"/>
                    </a:p>
                  </a:txBody>
                  <a:tcPr marL="254000" marR="254000" marT="25400" marB="25400" anchor="ctr"/>
                </a:tc>
                <a:tc>
                  <a:txBody>
                    <a:bodyPr/>
                    <a:p>
                      <a:pPr algn="ctr">
                        <a:lnSpc>
                          <a:spcPct val="120000"/>
                        </a:lnSpc>
                        <a:buNone/>
                      </a:pPr>
                      <a:r>
                        <a:rPr lang="en-US" altLang="zh-CN" sz="1200"/>
                        <a:t>C145HT * 2 </a:t>
                      </a:r>
                      <a:r>
                        <a:rPr lang="zh-CN" altLang="en-US" sz="1200"/>
                        <a:t>航空发动机</a:t>
                      </a:r>
                      <a:endParaRPr lang="zh-CN" altLang="en-US" sz="1200"/>
                    </a:p>
                  </a:txBody>
                  <a:tcPr marL="254000" marR="254000" marT="25400" marB="25400" anchor="ctr"/>
                </a:tc>
              </a:tr>
              <a:tr h="288925">
                <a:tc>
                  <a:txBody>
                    <a:bodyPr/>
                    <a:p>
                      <a:pPr algn="ctr">
                        <a:lnSpc>
                          <a:spcPct val="120000"/>
                        </a:lnSpc>
                        <a:buNone/>
                      </a:pPr>
                      <a:r>
                        <a:rPr lang="zh-CN" altLang="en-US" sz="1200"/>
                        <a:t>飞行模式</a:t>
                      </a:r>
                      <a:r>
                        <a:rPr lang="en-US" altLang="zh-CN" sz="1200"/>
                        <a:t>(Flight mode)</a:t>
                      </a:r>
                      <a:endParaRPr lang="en-US" altLang="zh-CN" sz="1200"/>
                    </a:p>
                  </a:txBody>
                  <a:tcPr marL="254000" marR="254000" marT="25400" marB="25400" anchor="ctr"/>
                </a:tc>
                <a:tc>
                  <a:txBody>
                    <a:bodyPr/>
                    <a:p>
                      <a:pPr algn="ctr">
                        <a:lnSpc>
                          <a:spcPct val="120000"/>
                        </a:lnSpc>
                        <a:buNone/>
                      </a:pPr>
                      <a:r>
                        <a:rPr lang="zh-CN" altLang="en-US" sz="1200"/>
                        <a:t>手动飞行</a:t>
                      </a:r>
                      <a:r>
                        <a:rPr lang="en-US" altLang="zh-CN" sz="1200"/>
                        <a:t>/</a:t>
                      </a:r>
                      <a:r>
                        <a:rPr lang="zh-CN" altLang="en-US" sz="1200"/>
                        <a:t>自主航线飞行</a:t>
                      </a:r>
                      <a:endParaRPr lang="zh-CN" altLang="en-US" sz="1200"/>
                    </a:p>
                  </a:txBody>
                  <a:tcPr marL="254000" marR="254000" marT="25400" marB="25400" anchor="ctr"/>
                </a:tc>
              </a:tr>
            </a:tbl>
          </a:graphicData>
        </a:graphic>
      </p:graphicFrame>
      <p:sp>
        <p:nvSpPr>
          <p:cNvPr id="26" name="文本框 25"/>
          <p:cNvSpPr txBox="1"/>
          <p:nvPr>
            <p:custDataLst>
              <p:tags r:id="rId20"/>
            </p:custDataLst>
          </p:nvPr>
        </p:nvSpPr>
        <p:spPr>
          <a:xfrm>
            <a:off x="781685" y="5339080"/>
            <a:ext cx="802640" cy="306705"/>
          </a:xfrm>
          <a:prstGeom prst="rect">
            <a:avLst/>
          </a:prstGeom>
          <a:noFill/>
        </p:spPr>
        <p:txBody>
          <a:bodyPr wrap="square" rtlCol="0">
            <a:spAutoFit/>
          </a:bodyPr>
          <a:p>
            <a:pPr algn="ctr"/>
            <a:r>
              <a:rPr lang="en-US" altLang="zh-CN" sz="1400">
                <a:latin typeface="Arial" panose="020B0604020202020204" pitchFamily="34" charset="0"/>
                <a:ea typeface="黑体" panose="02010609060101010101" charset="-122"/>
                <a:cs typeface="Arial" panose="020B0604020202020204" pitchFamily="34" charset="0"/>
              </a:rPr>
              <a:t>500 kg</a:t>
            </a:r>
            <a:endParaRPr lang="en-US" altLang="zh-CN" sz="1400">
              <a:latin typeface="Arial" panose="020B0604020202020204" pitchFamily="34" charset="0"/>
              <a:ea typeface="黑体" panose="02010609060101010101" charset="-122"/>
              <a:cs typeface="Arial" panose="020B0604020202020204" pitchFamily="34" charset="0"/>
            </a:endParaRPr>
          </a:p>
        </p:txBody>
      </p:sp>
      <p:pic>
        <p:nvPicPr>
          <p:cNvPr id="2" name="图片 1"/>
          <p:cNvPicPr>
            <a:picLocks noChangeAspect="1"/>
          </p:cNvPicPr>
          <p:nvPr>
            <p:custDataLst>
              <p:tags r:id="rId21"/>
            </p:custDataLst>
          </p:nvPr>
        </p:nvPicPr>
        <p:blipFill>
          <a:blip r:embed="rId22"/>
          <a:srcRect l="49293"/>
          <a:stretch>
            <a:fillRect/>
          </a:stretch>
        </p:blipFill>
        <p:spPr>
          <a:xfrm>
            <a:off x="601980" y="2077085"/>
            <a:ext cx="4331335" cy="2266950"/>
          </a:xfrm>
          <a:prstGeom prst="rect">
            <a:avLst/>
          </a:prstGeom>
        </p:spPr>
      </p:pic>
    </p:spTree>
    <p:custDataLst>
      <p:tags r:id="rId2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3070" y="301625"/>
            <a:ext cx="534035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Multi-rotor</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endParaRPr>
          </a:p>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UAV-FD-JL-200L</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pic>
        <p:nvPicPr>
          <p:cNvPr id="3" name="图片 2"/>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130300" y="1997710"/>
            <a:ext cx="3381375" cy="2496185"/>
          </a:xfrm>
          <a:prstGeom prst="rect">
            <a:avLst/>
          </a:prstGeom>
        </p:spPr>
      </p:pic>
      <p:sp>
        <p:nvSpPr>
          <p:cNvPr id="6" name="文本框 5"/>
          <p:cNvSpPr txBox="1"/>
          <p:nvPr>
            <p:custDataLst>
              <p:tags r:id="rId2"/>
            </p:custDataLst>
          </p:nvPr>
        </p:nvSpPr>
        <p:spPr>
          <a:xfrm>
            <a:off x="601980" y="49129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负载能力</a:t>
            </a:r>
            <a:endParaRPr lang="zh-CN" altLang="en-US">
              <a:latin typeface="黑体" panose="02010609060101010101" charset="-122"/>
              <a:ea typeface="黑体" panose="02010609060101010101" charset="-122"/>
            </a:endParaRPr>
          </a:p>
        </p:txBody>
      </p:sp>
      <p:sp>
        <p:nvSpPr>
          <p:cNvPr id="7" name="文本框 6"/>
          <p:cNvSpPr txBox="1"/>
          <p:nvPr>
            <p:custDataLst>
              <p:tags r:id="rId3"/>
            </p:custDataLst>
          </p:nvPr>
        </p:nvSpPr>
        <p:spPr>
          <a:xfrm>
            <a:off x="1838960" y="4912995"/>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8" name="文本框 7"/>
          <p:cNvSpPr txBox="1"/>
          <p:nvPr>
            <p:custDataLst>
              <p:tags r:id="rId4"/>
            </p:custDataLst>
          </p:nvPr>
        </p:nvSpPr>
        <p:spPr>
          <a:xfrm>
            <a:off x="3554730" y="49129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a:off x="601980"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10" name="文本框 9"/>
          <p:cNvSpPr txBox="1"/>
          <p:nvPr>
            <p:custDataLst>
              <p:tags r:id="rId6"/>
            </p:custDataLst>
          </p:nvPr>
        </p:nvSpPr>
        <p:spPr>
          <a:xfrm>
            <a:off x="811530" y="5955030"/>
            <a:ext cx="685800" cy="213995"/>
          </a:xfrm>
          <a:prstGeom prst="rect">
            <a:avLst/>
          </a:prstGeom>
          <a:noFill/>
        </p:spPr>
        <p:txBody>
          <a:bodyPr wrap="square" rtlCol="0" anchor="t">
            <a:spAutoFit/>
          </a:bodyPr>
          <a:p>
            <a:r>
              <a:rPr lang="en-US" altLang="zh-CN" sz="800"/>
              <a:t>Endurance</a:t>
            </a:r>
            <a:endParaRPr lang="zh-CN" altLang="en-US" sz="800"/>
          </a:p>
        </p:txBody>
      </p:sp>
      <p:sp>
        <p:nvSpPr>
          <p:cNvPr id="11" name="文本框 10"/>
          <p:cNvSpPr txBox="1"/>
          <p:nvPr>
            <p:custDataLst>
              <p:tags r:id="rId7"/>
            </p:custDataLst>
          </p:nvPr>
        </p:nvSpPr>
        <p:spPr>
          <a:xfrm>
            <a:off x="558165" y="5180330"/>
            <a:ext cx="1193165" cy="213995"/>
          </a:xfrm>
          <a:prstGeom prst="rect">
            <a:avLst/>
          </a:prstGeom>
          <a:noFill/>
        </p:spPr>
        <p:txBody>
          <a:bodyPr wrap="square" rtlCol="0" anchor="t">
            <a:spAutoFit/>
          </a:bodyPr>
          <a:p>
            <a:pPr algn="ctr"/>
            <a:r>
              <a:rPr lang="en-US" altLang="zh-CN" sz="800"/>
              <a:t>Payload</a:t>
            </a:r>
            <a:endParaRPr lang="en-US" altLang="zh-CN" sz="800"/>
          </a:p>
        </p:txBody>
      </p:sp>
      <p:sp>
        <p:nvSpPr>
          <p:cNvPr id="12" name="文本框 11"/>
          <p:cNvSpPr txBox="1"/>
          <p:nvPr>
            <p:custDataLst>
              <p:tags r:id="rId8"/>
            </p:custDataLst>
          </p:nvPr>
        </p:nvSpPr>
        <p:spPr>
          <a:xfrm>
            <a:off x="1957070" y="5180330"/>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3" name="文本框 12"/>
          <p:cNvSpPr txBox="1"/>
          <p:nvPr>
            <p:custDataLst>
              <p:tags r:id="rId9"/>
            </p:custDataLst>
          </p:nvPr>
        </p:nvSpPr>
        <p:spPr>
          <a:xfrm>
            <a:off x="2078355"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10"/>
            </p:custDataLst>
          </p:nvPr>
        </p:nvSpPr>
        <p:spPr>
          <a:xfrm>
            <a:off x="2036445" y="5955030"/>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1"/>
            </p:custDataLst>
          </p:nvPr>
        </p:nvSpPr>
        <p:spPr>
          <a:xfrm>
            <a:off x="3759835" y="5180330"/>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2"/>
            </p:custDataLst>
          </p:nvPr>
        </p:nvSpPr>
        <p:spPr>
          <a:xfrm>
            <a:off x="3558540" y="56876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3"/>
            </p:custDataLst>
          </p:nvPr>
        </p:nvSpPr>
        <p:spPr>
          <a:xfrm>
            <a:off x="3706495" y="5955030"/>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25" name="文本框 24"/>
          <p:cNvSpPr txBox="1"/>
          <p:nvPr>
            <p:custDataLst>
              <p:tags r:id="rId14"/>
            </p:custDataLst>
          </p:nvPr>
        </p:nvSpPr>
        <p:spPr>
          <a:xfrm>
            <a:off x="782955" y="6123305"/>
            <a:ext cx="802640" cy="306705"/>
          </a:xfrm>
          <a:prstGeom prst="rect">
            <a:avLst/>
          </a:prstGeom>
          <a:noFill/>
        </p:spPr>
        <p:txBody>
          <a:bodyPr wrap="square" rtlCol="0">
            <a:spAutoFit/>
          </a:bodyPr>
          <a:p>
            <a:pPr algn="ctr"/>
            <a:r>
              <a:rPr lang="en-US" altLang="zh-CN" sz="1400">
                <a:latin typeface="Arial" panose="020B0604020202020204" pitchFamily="34" charset="0"/>
                <a:ea typeface="黑体" panose="02010609060101010101" charset="-122"/>
                <a:cs typeface="Arial" panose="020B0604020202020204" pitchFamily="34" charset="0"/>
              </a:rPr>
              <a:t>≥4h</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custDataLst>
              <p:tags r:id="rId15"/>
            </p:custDataLst>
          </p:nvPr>
        </p:nvSpPr>
        <p:spPr>
          <a:xfrm>
            <a:off x="409575" y="4798060"/>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23303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6"/>
            </p:custDataLst>
          </p:nvPr>
        </p:nvCxnSpPr>
        <p:spPr>
          <a:xfrm>
            <a:off x="40957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7"/>
            </p:custDataLst>
          </p:nvPr>
        </p:nvCxnSpPr>
        <p:spPr>
          <a:xfrm rot="5400000">
            <a:off x="2865120" y="443865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8"/>
            </p:custDataLst>
          </p:nvPr>
        </p:nvCxnSpPr>
        <p:spPr>
          <a:xfrm rot="5400000">
            <a:off x="2865120" y="611632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9"/>
            </p:custDataLst>
          </p:nvPr>
        </p:nvSpPr>
        <p:spPr>
          <a:xfrm>
            <a:off x="3883660" y="5331460"/>
            <a:ext cx="97282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180 km/h</a:t>
            </a:r>
            <a:endParaRPr lang="zh-CN" altLang="en-US" sz="1400">
              <a:latin typeface="Arial" panose="020B0604020202020204" pitchFamily="34" charset="0"/>
              <a:ea typeface="黑体" panose="02010609060101010101" charset="-122"/>
              <a:cs typeface="Arial" panose="020B0604020202020204" pitchFamily="34" charset="0"/>
            </a:endParaRPr>
          </a:p>
        </p:txBody>
      </p:sp>
      <p:sp>
        <p:nvSpPr>
          <p:cNvPr id="18" name="文本框 17"/>
          <p:cNvSpPr txBox="1"/>
          <p:nvPr>
            <p:custDataLst>
              <p:tags r:id="rId20"/>
            </p:custDataLst>
          </p:nvPr>
        </p:nvSpPr>
        <p:spPr>
          <a:xfrm>
            <a:off x="1585595" y="5316220"/>
            <a:ext cx="2193925" cy="349250"/>
          </a:xfrm>
          <a:prstGeom prst="rect">
            <a:avLst/>
          </a:prstGeom>
          <a:noFill/>
        </p:spPr>
        <p:txBody>
          <a:bodyPr wrap="square" rtlCol="0">
            <a:spAutoFit/>
          </a:bodyPr>
          <a:p>
            <a:pPr algn="ctr">
              <a:lnSpc>
                <a:spcPct val="120000"/>
              </a:lnSpc>
              <a:buNone/>
            </a:pPr>
            <a:r>
              <a:rPr lang="zh-CN" altLang="en-US" sz="1400">
                <a:latin typeface="黑体" panose="02010609060101010101" charset="-122"/>
                <a:ea typeface="黑体" panose="02010609060101010101" charset="-122"/>
                <a:cs typeface="黑体" panose="02010609060101010101" charset="-122"/>
                <a:sym typeface="+mn-ea"/>
              </a:rPr>
              <a:t>起降</a:t>
            </a:r>
            <a:r>
              <a:rPr lang="en-US" altLang="zh-CN" sz="1400">
                <a:latin typeface="黑体" panose="02010609060101010101" charset="-122"/>
                <a:ea typeface="黑体" panose="02010609060101010101" charset="-122"/>
                <a:cs typeface="黑体" panose="02010609060101010101" charset="-122"/>
                <a:sym typeface="+mn-ea"/>
              </a:rPr>
              <a:t>≤6 </a:t>
            </a:r>
            <a:r>
              <a:rPr lang="zh-CN" altLang="en-US" sz="1400">
                <a:latin typeface="黑体" panose="02010609060101010101" charset="-122"/>
                <a:ea typeface="黑体" panose="02010609060101010101" charset="-122"/>
                <a:cs typeface="黑体" panose="02010609060101010101" charset="-122"/>
                <a:sym typeface="+mn-ea"/>
              </a:rPr>
              <a:t>级，空中</a:t>
            </a:r>
            <a:r>
              <a:rPr lang="en-US" altLang="zh-CN" sz="1400">
                <a:latin typeface="黑体" panose="02010609060101010101" charset="-122"/>
                <a:ea typeface="黑体" panose="02010609060101010101" charset="-122"/>
                <a:cs typeface="黑体" panose="02010609060101010101" charset="-122"/>
                <a:sym typeface="+mn-ea"/>
              </a:rPr>
              <a:t>≤8 </a:t>
            </a:r>
            <a:r>
              <a:rPr lang="zh-CN" altLang="en-US" sz="1400">
                <a:latin typeface="黑体" panose="02010609060101010101" charset="-122"/>
                <a:ea typeface="黑体" panose="02010609060101010101" charset="-122"/>
                <a:cs typeface="黑体" panose="02010609060101010101" charset="-122"/>
                <a:sym typeface="+mn-ea"/>
              </a:rPr>
              <a:t>级</a:t>
            </a:r>
            <a:endParaRPr lang="en-US" altLang="zh-CN" sz="1400">
              <a:latin typeface="黑体" panose="02010609060101010101" charset="-122"/>
              <a:ea typeface="黑体" panose="02010609060101010101" charset="-122"/>
              <a:cs typeface="黑体" panose="02010609060101010101" charset="-122"/>
            </a:endParaRPr>
          </a:p>
        </p:txBody>
      </p:sp>
      <p:graphicFrame>
        <p:nvGraphicFramePr>
          <p:cNvPr id="5" name="表格 4"/>
          <p:cNvGraphicFramePr/>
          <p:nvPr/>
        </p:nvGraphicFramePr>
        <p:xfrm>
          <a:off x="5609493" y="2277648"/>
          <a:ext cx="6289675" cy="4065905"/>
        </p:xfrm>
        <a:graphic>
          <a:graphicData uri="http://schemas.openxmlformats.org/drawingml/2006/table">
            <a:tbl>
              <a:tblPr firstRow="1" bandRow="1">
                <a:tableStyleId>{5C22544A-7EE6-4342-B048-85BDC9FD1C3A}</a:tableStyleId>
              </a:tblPr>
              <a:tblGrid>
                <a:gridCol w="4082415"/>
                <a:gridCol w="2207260"/>
              </a:tblGrid>
              <a:tr h="487045">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项目信息</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参数</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ea typeface="宋体" panose="02010600030101010101" pitchFamily="2" charset="-122"/>
                        </a:rPr>
                        <a:t>产品轴距</a:t>
                      </a:r>
                      <a:r>
                        <a:rPr lang="en-US" altLang="zh-CN" sz="1200">
                          <a:latin typeface="Arial" panose="020B0604020202020204" pitchFamily="34" charset="0"/>
                          <a:ea typeface="宋体" panose="02010600030101010101" pitchFamily="2" charset="-122"/>
                        </a:rPr>
                        <a:t>(Product wheelbase)</a:t>
                      </a:r>
                      <a:endParaRPr lang="en-US" altLang="zh-CN" sz="12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产品尺寸</a:t>
                      </a:r>
                      <a:r>
                        <a:rPr lang="en-US" altLang="zh-CN" sz="1200">
                          <a:latin typeface="Arial" panose="020B0604020202020204" pitchFamily="34" charset="0"/>
                        </a:rPr>
                        <a:t>(Product size)</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机械臂长</a:t>
                      </a:r>
                      <a:r>
                        <a:rPr lang="en-US" altLang="zh-CN" sz="1200">
                          <a:latin typeface="Arial" panose="020B0604020202020204" pitchFamily="34" charset="0"/>
                        </a:rPr>
                        <a:t>(Robot arm length)</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悬停时间</a:t>
                      </a:r>
                      <a:r>
                        <a:rPr lang="en-US" altLang="zh-CN" sz="1200">
                          <a:latin typeface="Arial" panose="020B0604020202020204" pitchFamily="34" charset="0"/>
                        </a:rPr>
                        <a:t>(hover time)</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最大起飞重量</a:t>
                      </a:r>
                      <a:r>
                        <a:rPr lang="en-US" altLang="zh-CN" sz="1200">
                          <a:latin typeface="Arial" panose="020B0604020202020204" pitchFamily="34" charset="0"/>
                        </a:rPr>
                        <a:t>(Maximum take-off weight)</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有效载荷</a:t>
                      </a:r>
                      <a:r>
                        <a:rPr lang="en-US" altLang="zh-CN" sz="1200">
                          <a:latin typeface="Arial" panose="020B0604020202020204" pitchFamily="34" charset="0"/>
                        </a:rPr>
                        <a:t>(Payload)</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定位系统</a:t>
                      </a:r>
                      <a:r>
                        <a:rPr lang="en-US" altLang="zh-CN" sz="1200">
                          <a:latin typeface="Arial" panose="020B0604020202020204" pitchFamily="34" charset="0"/>
                        </a:rPr>
                        <a:t>(Positioning system)</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ea typeface="宋体" panose="02010600030101010101" pitchFamily="2" charset="-122"/>
                        </a:rPr>
                        <a:t>动力系统</a:t>
                      </a:r>
                      <a:r>
                        <a:rPr lang="en-US" altLang="zh-CN" sz="1200">
                          <a:latin typeface="Arial" panose="020B0604020202020204" pitchFamily="34" charset="0"/>
                          <a:ea typeface="宋体" panose="02010600030101010101" pitchFamily="2" charset="-122"/>
                        </a:rPr>
                        <a:t>(Power system)</a:t>
                      </a:r>
                      <a:endParaRPr lang="en-US" altLang="zh-CN" sz="12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bl>
          </a:graphicData>
        </a:graphic>
      </p:graphicFrame>
      <p:sp>
        <p:nvSpPr>
          <p:cNvPr id="15" name="文本框 14"/>
          <p:cNvSpPr txBox="1"/>
          <p:nvPr>
            <p:custDataLst>
              <p:tags r:id="rId21"/>
            </p:custDataLst>
          </p:nvPr>
        </p:nvSpPr>
        <p:spPr>
          <a:xfrm>
            <a:off x="5887720" y="856615"/>
            <a:ext cx="5642610" cy="1383665"/>
          </a:xfrm>
          <a:prstGeom prst="rect">
            <a:avLst/>
          </a:prstGeom>
          <a:noFill/>
        </p:spPr>
        <p:txBody>
          <a:bodyPr wrap="square" rtlCol="0">
            <a:spAutoFit/>
          </a:bodyPr>
          <a:p>
            <a:pPr algn="l">
              <a:lnSpc>
                <a:spcPct val="150000"/>
              </a:lnSpc>
              <a:buClrTx/>
              <a:buSzTx/>
              <a:buFontTx/>
            </a:pPr>
            <a:r>
              <a:rPr lang="en-US" altLang="zh-CN" sz="1400" b="1" dirty="0">
                <a:solidFill>
                  <a:schemeClr val="tx2"/>
                </a:solidFill>
                <a:latin typeface="Arial" panose="020B0604020202020204" pitchFamily="34" charset="0"/>
                <a:cs typeface="Arial" panose="020B0604020202020204" pitchFamily="34" charset="0"/>
              </a:rPr>
              <a:t>FD-</a:t>
            </a:r>
            <a:r>
              <a:rPr lang="en-US" altLang="zh-CN" sz="1400" b="1" dirty="0">
                <a:solidFill>
                  <a:schemeClr val="tx2"/>
                </a:solidFill>
                <a:latin typeface="Arial" panose="020B0604020202020204" pitchFamily="34" charset="0"/>
                <a:cs typeface="Arial" panose="020B0604020202020204" pitchFamily="34" charset="0"/>
                <a:sym typeface="+mn-ea"/>
              </a:rPr>
              <a:t>JL-200L</a:t>
            </a:r>
            <a:r>
              <a:rPr lang="en-US" altLang="zh-CN" sz="1400" dirty="0">
                <a:latin typeface="Arial" panose="020B0604020202020204" pitchFamily="34" charset="0"/>
                <a:cs typeface="Arial" panose="020B0604020202020204" pitchFamily="34" charset="0"/>
                <a:sym typeface="+mn-ea"/>
              </a:rPr>
              <a:t> </a:t>
            </a:r>
            <a:endParaRPr lang="en-US" altLang="zh-CN" sz="1400" b="1" dirty="0">
              <a:solidFill>
                <a:schemeClr val="tx2"/>
              </a:solidFill>
              <a:latin typeface="Arial" panose="020B0604020202020204" pitchFamily="34" charset="0"/>
              <a:cs typeface="Arial" panose="020B0604020202020204" pitchFamily="34" charset="0"/>
            </a:endParaRPr>
          </a:p>
          <a:p>
            <a:pPr algn="l">
              <a:lnSpc>
                <a:spcPct val="150000"/>
              </a:lnSpc>
              <a:buClrTx/>
              <a:buSzTx/>
              <a:buFontTx/>
            </a:pPr>
            <a:r>
              <a:rPr lang="zh-CN" altLang="en-US" sz="1400">
                <a:solidFill>
                  <a:srgbClr val="000000"/>
                </a:solidFill>
                <a:latin typeface="宋体" panose="02010600030101010101" pitchFamily="2" charset="-122"/>
                <a:ea typeface="宋体" panose="02010600030101010101" pitchFamily="2" charset="-122"/>
                <a:sym typeface="+mn-ea"/>
              </a:rPr>
              <a:t>载重可达</a:t>
            </a:r>
            <a:r>
              <a:rPr lang="en-US" altLang="zh-CN" sz="1400">
                <a:solidFill>
                  <a:srgbClr val="000000"/>
                </a:solidFill>
                <a:latin typeface="宋体" panose="02010600030101010101" pitchFamily="2" charset="-122"/>
                <a:ea typeface="宋体" panose="02010600030101010101" pitchFamily="2" charset="-122"/>
                <a:sym typeface="+mn-ea"/>
              </a:rPr>
              <a:t>200KG</a:t>
            </a:r>
            <a:r>
              <a:rPr lang="zh-CN" altLang="en-US" sz="1400">
                <a:solidFill>
                  <a:srgbClr val="000000"/>
                </a:solidFill>
                <a:latin typeface="宋体" panose="02010600030101010101" pitchFamily="2" charset="-122"/>
                <a:ea typeface="宋体" panose="02010600030101010101" pitchFamily="2" charset="-122"/>
                <a:sym typeface="+mn-ea"/>
              </a:rPr>
              <a:t>，空载续航可达</a:t>
            </a:r>
            <a:r>
              <a:rPr lang="en-US" altLang="zh-CN" sz="1400">
                <a:solidFill>
                  <a:srgbClr val="000000"/>
                </a:solidFill>
                <a:latin typeface="宋体" panose="02010600030101010101" pitchFamily="2" charset="-122"/>
                <a:ea typeface="宋体" panose="02010600030101010101" pitchFamily="2" charset="-122"/>
                <a:sym typeface="+mn-ea"/>
              </a:rPr>
              <a:t>120min</a:t>
            </a:r>
            <a:r>
              <a:rPr lang="zh-CN" altLang="en-US" sz="1400">
                <a:solidFill>
                  <a:srgbClr val="000000"/>
                </a:solidFill>
                <a:latin typeface="宋体" panose="02010600030101010101" pitchFamily="2" charset="-122"/>
                <a:ea typeface="宋体" panose="02010600030101010101" pitchFamily="2" charset="-122"/>
                <a:sym typeface="+mn-ea"/>
              </a:rPr>
              <a:t>；展开稳、折叠后易储运。抗强风，耐恶劣天气与极端温湿，高海拔亦可稳定飞行。调速灵活，能应对各类严苛重载场景</a:t>
            </a:r>
            <a:endParaRPr lang="zh-CN" altLang="en-US" sz="1400">
              <a:solidFill>
                <a:srgbClr val="000000"/>
              </a:solidFill>
              <a:latin typeface="宋体" panose="02010600030101010101" pitchFamily="2" charset="-122"/>
              <a:ea typeface="宋体" panose="02010600030101010101" pitchFamily="2" charset="-122"/>
              <a:sym typeface="+mn-ea"/>
            </a:endParaRPr>
          </a:p>
        </p:txBody>
      </p:sp>
    </p:spTree>
    <p:custDataLst>
      <p:tags r:id="rId2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3070" y="301625"/>
            <a:ext cx="534035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Multi-rotor</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endParaRPr>
          </a:p>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UAV-FD-JL-200LS</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6" name="文本框 5"/>
          <p:cNvSpPr txBox="1"/>
          <p:nvPr>
            <p:custDataLst>
              <p:tags r:id="rId1"/>
            </p:custDataLst>
          </p:nvPr>
        </p:nvSpPr>
        <p:spPr>
          <a:xfrm>
            <a:off x="601980" y="49129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负载能力</a:t>
            </a:r>
            <a:endParaRPr lang="zh-CN" altLang="en-US">
              <a:latin typeface="黑体" panose="02010609060101010101" charset="-122"/>
              <a:ea typeface="黑体" panose="02010609060101010101" charset="-122"/>
            </a:endParaRPr>
          </a:p>
        </p:txBody>
      </p:sp>
      <p:sp>
        <p:nvSpPr>
          <p:cNvPr id="7" name="文本框 6"/>
          <p:cNvSpPr txBox="1"/>
          <p:nvPr>
            <p:custDataLst>
              <p:tags r:id="rId2"/>
            </p:custDataLst>
          </p:nvPr>
        </p:nvSpPr>
        <p:spPr>
          <a:xfrm>
            <a:off x="1838960" y="4912995"/>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8" name="文本框 7"/>
          <p:cNvSpPr txBox="1"/>
          <p:nvPr>
            <p:custDataLst>
              <p:tags r:id="rId3"/>
            </p:custDataLst>
          </p:nvPr>
        </p:nvSpPr>
        <p:spPr>
          <a:xfrm>
            <a:off x="3554730" y="49129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9" name="文本框 8"/>
          <p:cNvSpPr txBox="1"/>
          <p:nvPr>
            <p:custDataLst>
              <p:tags r:id="rId4"/>
            </p:custDataLst>
          </p:nvPr>
        </p:nvSpPr>
        <p:spPr>
          <a:xfrm>
            <a:off x="601980"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10" name="文本框 9"/>
          <p:cNvSpPr txBox="1"/>
          <p:nvPr>
            <p:custDataLst>
              <p:tags r:id="rId5"/>
            </p:custDataLst>
          </p:nvPr>
        </p:nvSpPr>
        <p:spPr>
          <a:xfrm>
            <a:off x="811530" y="5955030"/>
            <a:ext cx="685800" cy="213995"/>
          </a:xfrm>
          <a:prstGeom prst="rect">
            <a:avLst/>
          </a:prstGeom>
          <a:noFill/>
        </p:spPr>
        <p:txBody>
          <a:bodyPr wrap="square" rtlCol="0" anchor="t">
            <a:spAutoFit/>
          </a:bodyPr>
          <a:p>
            <a:r>
              <a:rPr lang="en-US" altLang="zh-CN" sz="800"/>
              <a:t>Endurance</a:t>
            </a:r>
            <a:endParaRPr lang="zh-CN" altLang="en-US" sz="800"/>
          </a:p>
        </p:txBody>
      </p:sp>
      <p:sp>
        <p:nvSpPr>
          <p:cNvPr id="11" name="文本框 10"/>
          <p:cNvSpPr txBox="1"/>
          <p:nvPr>
            <p:custDataLst>
              <p:tags r:id="rId6"/>
            </p:custDataLst>
          </p:nvPr>
        </p:nvSpPr>
        <p:spPr>
          <a:xfrm>
            <a:off x="558165" y="5180330"/>
            <a:ext cx="1193165" cy="213995"/>
          </a:xfrm>
          <a:prstGeom prst="rect">
            <a:avLst/>
          </a:prstGeom>
          <a:noFill/>
        </p:spPr>
        <p:txBody>
          <a:bodyPr wrap="square" rtlCol="0" anchor="t">
            <a:spAutoFit/>
          </a:bodyPr>
          <a:p>
            <a:pPr algn="ctr"/>
            <a:r>
              <a:rPr lang="en-US" altLang="zh-CN" sz="800"/>
              <a:t>Payload</a:t>
            </a:r>
            <a:endParaRPr lang="en-US" altLang="zh-CN" sz="800"/>
          </a:p>
        </p:txBody>
      </p:sp>
      <p:sp>
        <p:nvSpPr>
          <p:cNvPr id="12" name="文本框 11"/>
          <p:cNvSpPr txBox="1"/>
          <p:nvPr>
            <p:custDataLst>
              <p:tags r:id="rId7"/>
            </p:custDataLst>
          </p:nvPr>
        </p:nvSpPr>
        <p:spPr>
          <a:xfrm>
            <a:off x="1957070" y="5180330"/>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3" name="文本框 12"/>
          <p:cNvSpPr txBox="1"/>
          <p:nvPr>
            <p:custDataLst>
              <p:tags r:id="rId8"/>
            </p:custDataLst>
          </p:nvPr>
        </p:nvSpPr>
        <p:spPr>
          <a:xfrm>
            <a:off x="2078355"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9"/>
            </p:custDataLst>
          </p:nvPr>
        </p:nvSpPr>
        <p:spPr>
          <a:xfrm>
            <a:off x="2036445" y="5955030"/>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759835" y="5180330"/>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558540" y="56876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706495" y="5955030"/>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25" name="文本框 24"/>
          <p:cNvSpPr txBox="1"/>
          <p:nvPr>
            <p:custDataLst>
              <p:tags r:id="rId13"/>
            </p:custDataLst>
          </p:nvPr>
        </p:nvSpPr>
        <p:spPr>
          <a:xfrm>
            <a:off x="782955" y="6123305"/>
            <a:ext cx="802640" cy="306705"/>
          </a:xfrm>
          <a:prstGeom prst="rect">
            <a:avLst/>
          </a:prstGeom>
          <a:noFill/>
        </p:spPr>
        <p:txBody>
          <a:bodyPr wrap="square" rtlCol="0">
            <a:spAutoFit/>
          </a:bodyPr>
          <a:p>
            <a:pPr algn="ctr"/>
            <a:r>
              <a:rPr lang="en-US" altLang="zh-CN" sz="1400">
                <a:latin typeface="Arial" panose="020B0604020202020204" pitchFamily="34" charset="0"/>
                <a:ea typeface="黑体" panose="02010609060101010101" charset="-122"/>
                <a:cs typeface="Arial" panose="020B0604020202020204" pitchFamily="34" charset="0"/>
              </a:rPr>
              <a:t>≥4h</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custDataLst>
              <p:tags r:id="rId14"/>
            </p:custDataLst>
          </p:nvPr>
        </p:nvSpPr>
        <p:spPr>
          <a:xfrm>
            <a:off x="409575" y="4798060"/>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23303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5"/>
            </p:custDataLst>
          </p:nvPr>
        </p:nvCxnSpPr>
        <p:spPr>
          <a:xfrm>
            <a:off x="40957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6"/>
            </p:custDataLst>
          </p:nvPr>
        </p:nvCxnSpPr>
        <p:spPr>
          <a:xfrm rot="5400000">
            <a:off x="2865120" y="443865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7"/>
            </p:custDataLst>
          </p:nvPr>
        </p:nvCxnSpPr>
        <p:spPr>
          <a:xfrm rot="5400000">
            <a:off x="2865120" y="611632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8"/>
            </p:custDataLst>
          </p:nvPr>
        </p:nvSpPr>
        <p:spPr>
          <a:xfrm>
            <a:off x="3883660" y="5331460"/>
            <a:ext cx="97282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180 km/h</a:t>
            </a:r>
            <a:endParaRPr lang="zh-CN" altLang="en-US" sz="1400">
              <a:latin typeface="Arial" panose="020B0604020202020204" pitchFamily="34" charset="0"/>
              <a:ea typeface="黑体" panose="02010609060101010101" charset="-122"/>
              <a:cs typeface="Arial" panose="020B0604020202020204" pitchFamily="34" charset="0"/>
            </a:endParaRPr>
          </a:p>
        </p:txBody>
      </p:sp>
      <p:sp>
        <p:nvSpPr>
          <p:cNvPr id="18" name="文本框 17"/>
          <p:cNvSpPr txBox="1"/>
          <p:nvPr>
            <p:custDataLst>
              <p:tags r:id="rId19"/>
            </p:custDataLst>
          </p:nvPr>
        </p:nvSpPr>
        <p:spPr>
          <a:xfrm>
            <a:off x="1585595" y="5316220"/>
            <a:ext cx="2193925" cy="349250"/>
          </a:xfrm>
          <a:prstGeom prst="rect">
            <a:avLst/>
          </a:prstGeom>
          <a:noFill/>
        </p:spPr>
        <p:txBody>
          <a:bodyPr wrap="square" rtlCol="0">
            <a:spAutoFit/>
          </a:bodyPr>
          <a:p>
            <a:pPr algn="ctr">
              <a:lnSpc>
                <a:spcPct val="120000"/>
              </a:lnSpc>
              <a:buNone/>
            </a:pPr>
            <a:r>
              <a:rPr lang="zh-CN" altLang="en-US" sz="1400">
                <a:latin typeface="黑体" panose="02010609060101010101" charset="-122"/>
                <a:ea typeface="黑体" panose="02010609060101010101" charset="-122"/>
                <a:cs typeface="黑体" panose="02010609060101010101" charset="-122"/>
                <a:sym typeface="+mn-ea"/>
              </a:rPr>
              <a:t>起降</a:t>
            </a:r>
            <a:r>
              <a:rPr lang="en-US" altLang="zh-CN" sz="1400">
                <a:latin typeface="黑体" panose="02010609060101010101" charset="-122"/>
                <a:ea typeface="黑体" panose="02010609060101010101" charset="-122"/>
                <a:cs typeface="黑体" panose="02010609060101010101" charset="-122"/>
                <a:sym typeface="+mn-ea"/>
              </a:rPr>
              <a:t>≤6 </a:t>
            </a:r>
            <a:r>
              <a:rPr lang="zh-CN" altLang="en-US" sz="1400">
                <a:latin typeface="黑体" panose="02010609060101010101" charset="-122"/>
                <a:ea typeface="黑体" panose="02010609060101010101" charset="-122"/>
                <a:cs typeface="黑体" panose="02010609060101010101" charset="-122"/>
                <a:sym typeface="+mn-ea"/>
              </a:rPr>
              <a:t>级，空中</a:t>
            </a:r>
            <a:r>
              <a:rPr lang="en-US" altLang="zh-CN" sz="1400">
                <a:latin typeface="黑体" panose="02010609060101010101" charset="-122"/>
                <a:ea typeface="黑体" panose="02010609060101010101" charset="-122"/>
                <a:cs typeface="黑体" panose="02010609060101010101" charset="-122"/>
                <a:sym typeface="+mn-ea"/>
              </a:rPr>
              <a:t>≤8 </a:t>
            </a:r>
            <a:r>
              <a:rPr lang="zh-CN" altLang="en-US" sz="1400">
                <a:latin typeface="黑体" panose="02010609060101010101" charset="-122"/>
                <a:ea typeface="黑体" panose="02010609060101010101" charset="-122"/>
                <a:cs typeface="黑体" panose="02010609060101010101" charset="-122"/>
                <a:sym typeface="+mn-ea"/>
              </a:rPr>
              <a:t>级</a:t>
            </a:r>
            <a:endParaRPr lang="en-US" altLang="zh-CN" sz="1400">
              <a:latin typeface="黑体" panose="02010609060101010101" charset="-122"/>
              <a:ea typeface="黑体" panose="02010609060101010101" charset="-122"/>
              <a:cs typeface="黑体" panose="02010609060101010101" charset="-122"/>
            </a:endParaRPr>
          </a:p>
        </p:txBody>
      </p:sp>
      <p:graphicFrame>
        <p:nvGraphicFramePr>
          <p:cNvPr id="5" name="表格 4"/>
          <p:cNvGraphicFramePr/>
          <p:nvPr/>
        </p:nvGraphicFramePr>
        <p:xfrm>
          <a:off x="5609493" y="2277648"/>
          <a:ext cx="6289675" cy="4065905"/>
        </p:xfrm>
        <a:graphic>
          <a:graphicData uri="http://schemas.openxmlformats.org/drawingml/2006/table">
            <a:tbl>
              <a:tblPr firstRow="1" bandRow="1">
                <a:tableStyleId>{5C22544A-7EE6-4342-B048-85BDC9FD1C3A}</a:tableStyleId>
              </a:tblPr>
              <a:tblGrid>
                <a:gridCol w="4082415"/>
                <a:gridCol w="2207260"/>
              </a:tblGrid>
              <a:tr h="487045">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项目信息</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参数</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ea typeface="宋体" panose="02010600030101010101" pitchFamily="2" charset="-122"/>
                        </a:rPr>
                        <a:t>产品轴距</a:t>
                      </a:r>
                      <a:r>
                        <a:rPr lang="en-US" altLang="zh-CN" sz="1200">
                          <a:latin typeface="Arial" panose="020B0604020202020204" pitchFamily="34" charset="0"/>
                          <a:ea typeface="宋体" panose="02010600030101010101" pitchFamily="2" charset="-122"/>
                        </a:rPr>
                        <a:t>(Product wheelbase)</a:t>
                      </a:r>
                      <a:endParaRPr lang="en-US" altLang="zh-CN" sz="12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产品尺寸</a:t>
                      </a:r>
                      <a:r>
                        <a:rPr lang="en-US" altLang="zh-CN" sz="1200">
                          <a:latin typeface="Arial" panose="020B0604020202020204" pitchFamily="34" charset="0"/>
                        </a:rPr>
                        <a:t>(Product size)</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机械臂长</a:t>
                      </a:r>
                      <a:r>
                        <a:rPr lang="en-US" altLang="zh-CN" sz="1200">
                          <a:latin typeface="Arial" panose="020B0604020202020204" pitchFamily="34" charset="0"/>
                        </a:rPr>
                        <a:t>(Robot arm length)</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悬停时间</a:t>
                      </a:r>
                      <a:r>
                        <a:rPr lang="en-US" altLang="zh-CN" sz="1200">
                          <a:latin typeface="Arial" panose="020B0604020202020204" pitchFamily="34" charset="0"/>
                        </a:rPr>
                        <a:t>(hover time)</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最大起飞重量</a:t>
                      </a:r>
                      <a:r>
                        <a:rPr lang="en-US" altLang="zh-CN" sz="1200">
                          <a:latin typeface="Arial" panose="020B0604020202020204" pitchFamily="34" charset="0"/>
                        </a:rPr>
                        <a:t>(Maximum take-off weight)</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有效载荷</a:t>
                      </a:r>
                      <a:r>
                        <a:rPr lang="en-US" altLang="zh-CN" sz="1200">
                          <a:latin typeface="Arial" panose="020B0604020202020204" pitchFamily="34" charset="0"/>
                        </a:rPr>
                        <a:t>(Payload)</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定位系统</a:t>
                      </a:r>
                      <a:r>
                        <a:rPr lang="en-US" altLang="zh-CN" sz="1200">
                          <a:latin typeface="Arial" panose="020B0604020202020204" pitchFamily="34" charset="0"/>
                        </a:rPr>
                        <a:t>(Positioning system)</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ea typeface="宋体" panose="02010600030101010101" pitchFamily="2" charset="-122"/>
                        </a:rPr>
                        <a:t>动力系统</a:t>
                      </a:r>
                      <a:r>
                        <a:rPr lang="en-US" altLang="zh-CN" sz="1200">
                          <a:latin typeface="Arial" panose="020B0604020202020204" pitchFamily="34" charset="0"/>
                          <a:ea typeface="宋体" panose="02010600030101010101" pitchFamily="2" charset="-122"/>
                        </a:rPr>
                        <a:t>(Power system)</a:t>
                      </a:r>
                      <a:endParaRPr lang="en-US" altLang="zh-CN" sz="12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bl>
          </a:graphicData>
        </a:graphic>
      </p:graphicFrame>
      <p:sp>
        <p:nvSpPr>
          <p:cNvPr id="15" name="文本框 14"/>
          <p:cNvSpPr txBox="1"/>
          <p:nvPr>
            <p:custDataLst>
              <p:tags r:id="rId20"/>
            </p:custDataLst>
          </p:nvPr>
        </p:nvSpPr>
        <p:spPr>
          <a:xfrm>
            <a:off x="5887720" y="856615"/>
            <a:ext cx="5642610" cy="1383665"/>
          </a:xfrm>
          <a:prstGeom prst="rect">
            <a:avLst/>
          </a:prstGeom>
          <a:noFill/>
        </p:spPr>
        <p:txBody>
          <a:bodyPr wrap="square" rtlCol="0">
            <a:spAutoFit/>
          </a:bodyPr>
          <a:p>
            <a:pPr algn="l" fontAlgn="auto">
              <a:lnSpc>
                <a:spcPct val="150000"/>
              </a:lnSpc>
              <a:buClrTx/>
              <a:buSzTx/>
              <a:buFontTx/>
            </a:pPr>
            <a:r>
              <a:rPr lang="en-US" altLang="zh-CN" sz="1400" b="1" dirty="0">
                <a:solidFill>
                  <a:schemeClr val="tx2"/>
                </a:solidFill>
                <a:latin typeface="Arial" panose="020B0604020202020204" pitchFamily="34" charset="0"/>
                <a:cs typeface="Arial" panose="020B0604020202020204" pitchFamily="34" charset="0"/>
                <a:sym typeface="+mn-ea"/>
              </a:rPr>
              <a:t>FD-JL-200LS</a:t>
            </a:r>
            <a:endParaRPr lang="en-US" altLang="zh-CN" sz="1400" b="1" dirty="0">
              <a:solidFill>
                <a:schemeClr val="tx2"/>
              </a:solidFill>
              <a:latin typeface="Arial" panose="020B0604020202020204" pitchFamily="34" charset="0"/>
              <a:cs typeface="Arial" panose="020B0604020202020204" pitchFamily="34" charset="0"/>
              <a:sym typeface="+mn-ea"/>
            </a:endParaRPr>
          </a:p>
          <a:p>
            <a:pPr algn="l" fontAlgn="auto">
              <a:lnSpc>
                <a:spcPct val="150000"/>
              </a:lnSpc>
              <a:buClrTx/>
              <a:buSzTx/>
              <a:buFontTx/>
            </a:pPr>
            <a:r>
              <a:rPr lang="zh-CN" altLang="en-US" sz="1400">
                <a:solidFill>
                  <a:srgbClr val="000000"/>
                </a:solidFill>
                <a:latin typeface="宋体" panose="02010600030101010101" pitchFamily="2" charset="-122"/>
                <a:ea typeface="宋体" panose="02010600030101010101" pitchFamily="2" charset="-122"/>
                <a:sym typeface="+mn-ea"/>
              </a:rPr>
              <a:t>载重可达250KG，空载续航可达120min；展开稳、折叠后易储运。抗强风，耐恶劣天气与极端温湿，高海拔亦可稳定飞行。调速灵活，能应对各类严苛重载场景​</a:t>
            </a:r>
            <a:endParaRPr lang="zh-CN" altLang="en-US" sz="1400">
              <a:solidFill>
                <a:srgbClr val="000000"/>
              </a:solidFill>
              <a:latin typeface="宋体" panose="02010600030101010101" pitchFamily="2" charset="-122"/>
              <a:ea typeface="宋体" panose="02010600030101010101" pitchFamily="2" charset="-122"/>
              <a:sym typeface="+mn-ea"/>
            </a:endParaRPr>
          </a:p>
        </p:txBody>
      </p:sp>
      <p:pic>
        <p:nvPicPr>
          <p:cNvPr id="1062" name="图片 2" descr="C:/Users/Administrator/Desktop/报价图片/微信图片_20250115120253.jpg微信图片_20250115120253"/>
          <p:cNvPicPr>
            <a:picLocks noChangeAspect="1"/>
          </p:cNvPicPr>
          <p:nvPr/>
        </p:nvPicPr>
        <p:blipFill>
          <a:blip r:embed="rId21">
            <a:clrChange>
              <a:clrFrom>
                <a:srgbClr val="FFFFFF">
                  <a:alpha val="100000"/>
                </a:srgbClr>
              </a:clrFrom>
              <a:clrTo>
                <a:srgbClr val="FFFFFF">
                  <a:alpha val="100000"/>
                  <a:alpha val="0"/>
                </a:srgbClr>
              </a:clrTo>
            </a:clrChange>
          </a:blip>
          <a:srcRect l="1503" t="-26" r="1503" b="26"/>
          <a:stretch>
            <a:fillRect/>
          </a:stretch>
        </p:blipFill>
        <p:spPr>
          <a:xfrm>
            <a:off x="1229995" y="1688465"/>
            <a:ext cx="3182620" cy="2994660"/>
          </a:xfrm>
          <a:prstGeom prst="rect">
            <a:avLst/>
          </a:prstGeom>
          <a:noFill/>
          <a:ln w="9525">
            <a:noFill/>
          </a:ln>
        </p:spPr>
      </p:pic>
    </p:spTree>
    <p:custDataLst>
      <p:tags r:id="rId2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3070" y="301625"/>
            <a:ext cx="534035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Multi-rotor</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endParaRPr>
          </a:p>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UAV-FD-JL-300L</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6" name="文本框 5"/>
          <p:cNvSpPr txBox="1"/>
          <p:nvPr>
            <p:custDataLst>
              <p:tags r:id="rId1"/>
            </p:custDataLst>
          </p:nvPr>
        </p:nvSpPr>
        <p:spPr>
          <a:xfrm>
            <a:off x="601980" y="49129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负载能力</a:t>
            </a:r>
            <a:endParaRPr lang="zh-CN" altLang="en-US">
              <a:latin typeface="黑体" panose="02010609060101010101" charset="-122"/>
              <a:ea typeface="黑体" panose="02010609060101010101" charset="-122"/>
            </a:endParaRPr>
          </a:p>
        </p:txBody>
      </p:sp>
      <p:sp>
        <p:nvSpPr>
          <p:cNvPr id="7" name="文本框 6"/>
          <p:cNvSpPr txBox="1"/>
          <p:nvPr>
            <p:custDataLst>
              <p:tags r:id="rId2"/>
            </p:custDataLst>
          </p:nvPr>
        </p:nvSpPr>
        <p:spPr>
          <a:xfrm>
            <a:off x="1838960" y="4912995"/>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8" name="文本框 7"/>
          <p:cNvSpPr txBox="1"/>
          <p:nvPr>
            <p:custDataLst>
              <p:tags r:id="rId3"/>
            </p:custDataLst>
          </p:nvPr>
        </p:nvSpPr>
        <p:spPr>
          <a:xfrm>
            <a:off x="3554730" y="49129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9" name="文本框 8"/>
          <p:cNvSpPr txBox="1"/>
          <p:nvPr>
            <p:custDataLst>
              <p:tags r:id="rId4"/>
            </p:custDataLst>
          </p:nvPr>
        </p:nvSpPr>
        <p:spPr>
          <a:xfrm>
            <a:off x="601980"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10" name="文本框 9"/>
          <p:cNvSpPr txBox="1"/>
          <p:nvPr>
            <p:custDataLst>
              <p:tags r:id="rId5"/>
            </p:custDataLst>
          </p:nvPr>
        </p:nvSpPr>
        <p:spPr>
          <a:xfrm>
            <a:off x="811530" y="5955030"/>
            <a:ext cx="685800" cy="213995"/>
          </a:xfrm>
          <a:prstGeom prst="rect">
            <a:avLst/>
          </a:prstGeom>
          <a:noFill/>
        </p:spPr>
        <p:txBody>
          <a:bodyPr wrap="square" rtlCol="0" anchor="t">
            <a:spAutoFit/>
          </a:bodyPr>
          <a:p>
            <a:r>
              <a:rPr lang="en-US" altLang="zh-CN" sz="800"/>
              <a:t>Endurance</a:t>
            </a:r>
            <a:endParaRPr lang="zh-CN" altLang="en-US" sz="800"/>
          </a:p>
        </p:txBody>
      </p:sp>
      <p:sp>
        <p:nvSpPr>
          <p:cNvPr id="11" name="文本框 10"/>
          <p:cNvSpPr txBox="1"/>
          <p:nvPr>
            <p:custDataLst>
              <p:tags r:id="rId6"/>
            </p:custDataLst>
          </p:nvPr>
        </p:nvSpPr>
        <p:spPr>
          <a:xfrm>
            <a:off x="558165" y="5180330"/>
            <a:ext cx="1193165" cy="213995"/>
          </a:xfrm>
          <a:prstGeom prst="rect">
            <a:avLst/>
          </a:prstGeom>
          <a:noFill/>
        </p:spPr>
        <p:txBody>
          <a:bodyPr wrap="square" rtlCol="0" anchor="t">
            <a:spAutoFit/>
          </a:bodyPr>
          <a:p>
            <a:pPr algn="ctr"/>
            <a:r>
              <a:rPr lang="en-US" altLang="zh-CN" sz="800"/>
              <a:t>Payload</a:t>
            </a:r>
            <a:endParaRPr lang="en-US" altLang="zh-CN" sz="800"/>
          </a:p>
        </p:txBody>
      </p:sp>
      <p:sp>
        <p:nvSpPr>
          <p:cNvPr id="12" name="文本框 11"/>
          <p:cNvSpPr txBox="1"/>
          <p:nvPr>
            <p:custDataLst>
              <p:tags r:id="rId7"/>
            </p:custDataLst>
          </p:nvPr>
        </p:nvSpPr>
        <p:spPr>
          <a:xfrm>
            <a:off x="1957070" y="5180330"/>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3" name="文本框 12"/>
          <p:cNvSpPr txBox="1"/>
          <p:nvPr>
            <p:custDataLst>
              <p:tags r:id="rId8"/>
            </p:custDataLst>
          </p:nvPr>
        </p:nvSpPr>
        <p:spPr>
          <a:xfrm>
            <a:off x="2078355"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9"/>
            </p:custDataLst>
          </p:nvPr>
        </p:nvSpPr>
        <p:spPr>
          <a:xfrm>
            <a:off x="2036445" y="5955030"/>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759835" y="5180330"/>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558540" y="56876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706495" y="5955030"/>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25" name="文本框 24"/>
          <p:cNvSpPr txBox="1"/>
          <p:nvPr>
            <p:custDataLst>
              <p:tags r:id="rId13"/>
            </p:custDataLst>
          </p:nvPr>
        </p:nvSpPr>
        <p:spPr>
          <a:xfrm>
            <a:off x="782955" y="6123305"/>
            <a:ext cx="802640" cy="306705"/>
          </a:xfrm>
          <a:prstGeom prst="rect">
            <a:avLst/>
          </a:prstGeom>
          <a:noFill/>
        </p:spPr>
        <p:txBody>
          <a:bodyPr wrap="square" rtlCol="0">
            <a:spAutoFit/>
          </a:bodyPr>
          <a:p>
            <a:pPr algn="ctr"/>
            <a:r>
              <a:rPr lang="en-US" altLang="zh-CN" sz="1400">
                <a:latin typeface="Arial" panose="020B0604020202020204" pitchFamily="34" charset="0"/>
                <a:ea typeface="黑体" panose="02010609060101010101" charset="-122"/>
                <a:cs typeface="Arial" panose="020B0604020202020204" pitchFamily="34" charset="0"/>
              </a:rPr>
              <a:t>≥4h</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custDataLst>
              <p:tags r:id="rId14"/>
            </p:custDataLst>
          </p:nvPr>
        </p:nvSpPr>
        <p:spPr>
          <a:xfrm>
            <a:off x="409575" y="4798060"/>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23303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5"/>
            </p:custDataLst>
          </p:nvPr>
        </p:nvCxnSpPr>
        <p:spPr>
          <a:xfrm>
            <a:off x="40957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6"/>
            </p:custDataLst>
          </p:nvPr>
        </p:nvCxnSpPr>
        <p:spPr>
          <a:xfrm rot="5400000">
            <a:off x="2865120" y="443865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7"/>
            </p:custDataLst>
          </p:nvPr>
        </p:nvCxnSpPr>
        <p:spPr>
          <a:xfrm rot="5400000">
            <a:off x="2865120" y="611632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8"/>
            </p:custDataLst>
          </p:nvPr>
        </p:nvSpPr>
        <p:spPr>
          <a:xfrm>
            <a:off x="3883660" y="5331460"/>
            <a:ext cx="97282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180 km/h</a:t>
            </a:r>
            <a:endParaRPr lang="zh-CN" altLang="en-US" sz="1400">
              <a:latin typeface="Arial" panose="020B0604020202020204" pitchFamily="34" charset="0"/>
              <a:ea typeface="黑体" panose="02010609060101010101" charset="-122"/>
              <a:cs typeface="Arial" panose="020B0604020202020204" pitchFamily="34" charset="0"/>
            </a:endParaRPr>
          </a:p>
        </p:txBody>
      </p:sp>
      <p:sp>
        <p:nvSpPr>
          <p:cNvPr id="18" name="文本框 17"/>
          <p:cNvSpPr txBox="1"/>
          <p:nvPr>
            <p:custDataLst>
              <p:tags r:id="rId19"/>
            </p:custDataLst>
          </p:nvPr>
        </p:nvSpPr>
        <p:spPr>
          <a:xfrm>
            <a:off x="1585595" y="5316220"/>
            <a:ext cx="2193925" cy="349250"/>
          </a:xfrm>
          <a:prstGeom prst="rect">
            <a:avLst/>
          </a:prstGeom>
          <a:noFill/>
        </p:spPr>
        <p:txBody>
          <a:bodyPr wrap="square" rtlCol="0">
            <a:spAutoFit/>
          </a:bodyPr>
          <a:p>
            <a:pPr algn="ctr">
              <a:lnSpc>
                <a:spcPct val="120000"/>
              </a:lnSpc>
              <a:buNone/>
            </a:pPr>
            <a:r>
              <a:rPr lang="zh-CN" altLang="en-US" sz="1400">
                <a:latin typeface="黑体" panose="02010609060101010101" charset="-122"/>
                <a:ea typeface="黑体" panose="02010609060101010101" charset="-122"/>
                <a:cs typeface="黑体" panose="02010609060101010101" charset="-122"/>
                <a:sym typeface="+mn-ea"/>
              </a:rPr>
              <a:t>起降</a:t>
            </a:r>
            <a:r>
              <a:rPr lang="en-US" altLang="zh-CN" sz="1400">
                <a:latin typeface="黑体" panose="02010609060101010101" charset="-122"/>
                <a:ea typeface="黑体" panose="02010609060101010101" charset="-122"/>
                <a:cs typeface="黑体" panose="02010609060101010101" charset="-122"/>
                <a:sym typeface="+mn-ea"/>
              </a:rPr>
              <a:t>≤6 </a:t>
            </a:r>
            <a:r>
              <a:rPr lang="zh-CN" altLang="en-US" sz="1400">
                <a:latin typeface="黑体" panose="02010609060101010101" charset="-122"/>
                <a:ea typeface="黑体" panose="02010609060101010101" charset="-122"/>
                <a:cs typeface="黑体" panose="02010609060101010101" charset="-122"/>
                <a:sym typeface="+mn-ea"/>
              </a:rPr>
              <a:t>级，空中</a:t>
            </a:r>
            <a:r>
              <a:rPr lang="en-US" altLang="zh-CN" sz="1400">
                <a:latin typeface="黑体" panose="02010609060101010101" charset="-122"/>
                <a:ea typeface="黑体" panose="02010609060101010101" charset="-122"/>
                <a:cs typeface="黑体" panose="02010609060101010101" charset="-122"/>
                <a:sym typeface="+mn-ea"/>
              </a:rPr>
              <a:t>≤8 </a:t>
            </a:r>
            <a:r>
              <a:rPr lang="zh-CN" altLang="en-US" sz="1400">
                <a:latin typeface="黑体" panose="02010609060101010101" charset="-122"/>
                <a:ea typeface="黑体" panose="02010609060101010101" charset="-122"/>
                <a:cs typeface="黑体" panose="02010609060101010101" charset="-122"/>
                <a:sym typeface="+mn-ea"/>
              </a:rPr>
              <a:t>级</a:t>
            </a:r>
            <a:endParaRPr lang="en-US" altLang="zh-CN" sz="1400">
              <a:latin typeface="黑体" panose="02010609060101010101" charset="-122"/>
              <a:ea typeface="黑体" panose="02010609060101010101" charset="-122"/>
              <a:cs typeface="黑体" panose="02010609060101010101" charset="-122"/>
            </a:endParaRPr>
          </a:p>
        </p:txBody>
      </p:sp>
      <p:graphicFrame>
        <p:nvGraphicFramePr>
          <p:cNvPr id="5" name="表格 4"/>
          <p:cNvGraphicFramePr/>
          <p:nvPr/>
        </p:nvGraphicFramePr>
        <p:xfrm>
          <a:off x="5609493" y="2277648"/>
          <a:ext cx="6289675" cy="4065905"/>
        </p:xfrm>
        <a:graphic>
          <a:graphicData uri="http://schemas.openxmlformats.org/drawingml/2006/table">
            <a:tbl>
              <a:tblPr firstRow="1" bandRow="1">
                <a:tableStyleId>{5C22544A-7EE6-4342-B048-85BDC9FD1C3A}</a:tableStyleId>
              </a:tblPr>
              <a:tblGrid>
                <a:gridCol w="4082415"/>
                <a:gridCol w="2207260"/>
              </a:tblGrid>
              <a:tr h="487045">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项目信息</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参数</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ea typeface="宋体" panose="02010600030101010101" pitchFamily="2" charset="-122"/>
                        </a:rPr>
                        <a:t>产品轴距</a:t>
                      </a:r>
                      <a:r>
                        <a:rPr lang="en-US" altLang="zh-CN" sz="1200">
                          <a:latin typeface="Arial" panose="020B0604020202020204" pitchFamily="34" charset="0"/>
                          <a:ea typeface="宋体" panose="02010600030101010101" pitchFamily="2" charset="-122"/>
                        </a:rPr>
                        <a:t>(Product wheelbase)</a:t>
                      </a:r>
                      <a:endParaRPr lang="en-US" altLang="zh-CN" sz="12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产品尺寸</a:t>
                      </a:r>
                      <a:r>
                        <a:rPr lang="en-US" altLang="zh-CN" sz="1200">
                          <a:latin typeface="Arial" panose="020B0604020202020204" pitchFamily="34" charset="0"/>
                        </a:rPr>
                        <a:t>(Product size)</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机械臂长</a:t>
                      </a:r>
                      <a:r>
                        <a:rPr lang="en-US" altLang="zh-CN" sz="1200">
                          <a:latin typeface="Arial" panose="020B0604020202020204" pitchFamily="34" charset="0"/>
                        </a:rPr>
                        <a:t>(Robot arm length)</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悬停时间</a:t>
                      </a:r>
                      <a:r>
                        <a:rPr lang="en-US" altLang="zh-CN" sz="1200">
                          <a:latin typeface="Arial" panose="020B0604020202020204" pitchFamily="34" charset="0"/>
                        </a:rPr>
                        <a:t>(hover time)</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最大起飞重量</a:t>
                      </a:r>
                      <a:r>
                        <a:rPr lang="en-US" altLang="zh-CN" sz="1200">
                          <a:latin typeface="Arial" panose="020B0604020202020204" pitchFamily="34" charset="0"/>
                        </a:rPr>
                        <a:t>(Maximum take-off weight)</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有效载荷</a:t>
                      </a:r>
                      <a:r>
                        <a:rPr lang="en-US" altLang="zh-CN" sz="1200">
                          <a:latin typeface="Arial" panose="020B0604020202020204" pitchFamily="34" charset="0"/>
                        </a:rPr>
                        <a:t>(Payload)</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定位系统</a:t>
                      </a:r>
                      <a:r>
                        <a:rPr lang="en-US" altLang="zh-CN" sz="1200">
                          <a:latin typeface="Arial" panose="020B0604020202020204" pitchFamily="34" charset="0"/>
                        </a:rPr>
                        <a:t>(Positioning system)</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ea typeface="宋体" panose="02010600030101010101" pitchFamily="2" charset="-122"/>
                        </a:rPr>
                        <a:t>动力系统</a:t>
                      </a:r>
                      <a:r>
                        <a:rPr lang="en-US" altLang="zh-CN" sz="1200">
                          <a:latin typeface="Arial" panose="020B0604020202020204" pitchFamily="34" charset="0"/>
                          <a:ea typeface="宋体" panose="02010600030101010101" pitchFamily="2" charset="-122"/>
                        </a:rPr>
                        <a:t>(Power system)</a:t>
                      </a:r>
                      <a:endParaRPr lang="en-US" altLang="zh-CN" sz="12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bl>
          </a:graphicData>
        </a:graphic>
      </p:graphicFrame>
      <p:sp>
        <p:nvSpPr>
          <p:cNvPr id="15" name="文本框 14"/>
          <p:cNvSpPr txBox="1"/>
          <p:nvPr>
            <p:custDataLst>
              <p:tags r:id="rId20"/>
            </p:custDataLst>
          </p:nvPr>
        </p:nvSpPr>
        <p:spPr>
          <a:xfrm>
            <a:off x="5887720" y="856615"/>
            <a:ext cx="5642610" cy="1383665"/>
          </a:xfrm>
          <a:prstGeom prst="rect">
            <a:avLst/>
          </a:prstGeom>
          <a:noFill/>
        </p:spPr>
        <p:txBody>
          <a:bodyPr wrap="square" rtlCol="0">
            <a:spAutoFit/>
          </a:bodyPr>
          <a:p>
            <a:pPr algn="l" fontAlgn="auto">
              <a:lnSpc>
                <a:spcPct val="150000"/>
              </a:lnSpc>
              <a:buClrTx/>
              <a:buSzTx/>
              <a:buFontTx/>
            </a:pPr>
            <a:r>
              <a:rPr lang="en-US" altLang="zh-CN" sz="1400" b="1" dirty="0">
                <a:solidFill>
                  <a:schemeClr val="tx2"/>
                </a:solidFill>
                <a:latin typeface="Arial" panose="020B0604020202020204" pitchFamily="34" charset="0"/>
                <a:cs typeface="Arial" panose="020B0604020202020204" pitchFamily="34" charset="0"/>
                <a:sym typeface="+mn-ea"/>
              </a:rPr>
              <a:t>FD-JL-300L</a:t>
            </a:r>
            <a:endParaRPr lang="en-US" altLang="zh-CN" sz="1400" b="1" dirty="0">
              <a:solidFill>
                <a:schemeClr val="tx2"/>
              </a:solidFill>
              <a:latin typeface="Arial" panose="020B0604020202020204" pitchFamily="34" charset="0"/>
              <a:cs typeface="Arial" panose="020B0604020202020204" pitchFamily="34" charset="0"/>
              <a:sym typeface="+mn-ea"/>
            </a:endParaRPr>
          </a:p>
          <a:p>
            <a:pPr algn="l">
              <a:lnSpc>
                <a:spcPct val="150000"/>
              </a:lnSpc>
              <a:buClrTx/>
              <a:buSzTx/>
              <a:buFontTx/>
            </a:pPr>
            <a:r>
              <a:rPr lang="zh-CN" altLang="en-US" sz="1400">
                <a:solidFill>
                  <a:srgbClr val="000000"/>
                </a:solidFill>
                <a:latin typeface="宋体" panose="02010600030101010101" pitchFamily="2" charset="-122"/>
                <a:ea typeface="宋体" panose="02010600030101010101" pitchFamily="2" charset="-122"/>
                <a:sym typeface="+mn-ea"/>
              </a:rPr>
              <a:t>载重可达</a:t>
            </a:r>
            <a:r>
              <a:rPr lang="en-US" altLang="zh-CN" sz="1400">
                <a:solidFill>
                  <a:srgbClr val="000000"/>
                </a:solidFill>
                <a:latin typeface="宋体" panose="02010600030101010101" pitchFamily="2" charset="-122"/>
                <a:ea typeface="宋体" panose="02010600030101010101" pitchFamily="2" charset="-122"/>
                <a:sym typeface="+mn-ea"/>
              </a:rPr>
              <a:t>300KG</a:t>
            </a:r>
            <a:r>
              <a:rPr lang="zh-CN" altLang="en-US" sz="1400">
                <a:solidFill>
                  <a:srgbClr val="000000"/>
                </a:solidFill>
                <a:latin typeface="宋体" panose="02010600030101010101" pitchFamily="2" charset="-122"/>
                <a:ea typeface="宋体" panose="02010600030101010101" pitchFamily="2" charset="-122"/>
                <a:sym typeface="+mn-ea"/>
              </a:rPr>
              <a:t>，空载续航可达</a:t>
            </a:r>
            <a:r>
              <a:rPr lang="en-US" altLang="zh-CN" sz="1400">
                <a:solidFill>
                  <a:srgbClr val="000000"/>
                </a:solidFill>
                <a:latin typeface="宋体" panose="02010600030101010101" pitchFamily="2" charset="-122"/>
                <a:ea typeface="宋体" panose="02010600030101010101" pitchFamily="2" charset="-122"/>
                <a:sym typeface="+mn-ea"/>
              </a:rPr>
              <a:t>40min</a:t>
            </a:r>
            <a:r>
              <a:rPr lang="zh-CN" altLang="en-US" sz="1400">
                <a:solidFill>
                  <a:srgbClr val="000000"/>
                </a:solidFill>
                <a:latin typeface="宋体" panose="02010600030101010101" pitchFamily="2" charset="-122"/>
                <a:ea typeface="宋体" panose="02010600030101010101" pitchFamily="2" charset="-122"/>
                <a:sym typeface="+mn-ea"/>
              </a:rPr>
              <a:t>以上；展开稳、折叠后易储运。抗强风，耐恶劣天气与极端温湿，高海拔亦可稳定飞行。调速灵活，能应对各类严苛重载场景</a:t>
            </a:r>
            <a:endParaRPr lang="zh-CN" altLang="en-US" sz="1400">
              <a:solidFill>
                <a:srgbClr val="000000"/>
              </a:solidFill>
              <a:latin typeface="宋体" panose="02010600030101010101" pitchFamily="2" charset="-122"/>
              <a:ea typeface="宋体" panose="02010600030101010101" pitchFamily="2" charset="-122"/>
              <a:sym typeface="+mn-ea"/>
            </a:endParaRPr>
          </a:p>
        </p:txBody>
      </p:sp>
      <p:pic>
        <p:nvPicPr>
          <p:cNvPr id="2" name="图片 2" descr="C:/Users/Administrator/Desktop/报价图片/微信图片_20250115120253.jpg微信图片_20250115120253"/>
          <p:cNvPicPr>
            <a:picLocks noChangeAspect="1"/>
          </p:cNvPicPr>
          <p:nvPr/>
        </p:nvPicPr>
        <p:blipFill>
          <a:blip r:embed="rId21">
            <a:clrChange>
              <a:clrFrom>
                <a:srgbClr val="FFFFFF">
                  <a:alpha val="100000"/>
                </a:srgbClr>
              </a:clrFrom>
              <a:clrTo>
                <a:srgbClr val="FFFFFF">
                  <a:alpha val="100000"/>
                  <a:alpha val="0"/>
                </a:srgbClr>
              </a:clrTo>
            </a:clrChange>
          </a:blip>
          <a:srcRect l="1503" t="-26" r="1503" b="26"/>
          <a:stretch>
            <a:fillRect/>
          </a:stretch>
        </p:blipFill>
        <p:spPr>
          <a:xfrm>
            <a:off x="954406" y="1576070"/>
            <a:ext cx="3733142" cy="2918048"/>
          </a:xfrm>
          <a:prstGeom prst="rect">
            <a:avLst/>
          </a:prstGeom>
          <a:noFill/>
          <a:ln w="9525">
            <a:noFill/>
          </a:ln>
        </p:spPr>
      </p:pic>
    </p:spTree>
    <p:custDataLst>
      <p:tags r:id="rId2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42595" y="301625"/>
            <a:ext cx="5340350" cy="1322070"/>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rPr>
              <a:t>Multi-rotor</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sym typeface="+mn-ea"/>
            </a:endParaRPr>
          </a:p>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UAV-FD-JL-300LS</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6" name="文本框 5"/>
          <p:cNvSpPr txBox="1"/>
          <p:nvPr>
            <p:custDataLst>
              <p:tags r:id="rId1"/>
            </p:custDataLst>
          </p:nvPr>
        </p:nvSpPr>
        <p:spPr>
          <a:xfrm>
            <a:off x="601980" y="49129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负载能力</a:t>
            </a:r>
            <a:endParaRPr lang="zh-CN" altLang="en-US">
              <a:latin typeface="黑体" panose="02010609060101010101" charset="-122"/>
              <a:ea typeface="黑体" panose="02010609060101010101" charset="-122"/>
            </a:endParaRPr>
          </a:p>
        </p:txBody>
      </p:sp>
      <p:sp>
        <p:nvSpPr>
          <p:cNvPr id="7" name="文本框 6"/>
          <p:cNvSpPr txBox="1"/>
          <p:nvPr>
            <p:custDataLst>
              <p:tags r:id="rId2"/>
            </p:custDataLst>
          </p:nvPr>
        </p:nvSpPr>
        <p:spPr>
          <a:xfrm>
            <a:off x="1838960" y="4912995"/>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8" name="文本框 7"/>
          <p:cNvSpPr txBox="1"/>
          <p:nvPr>
            <p:custDataLst>
              <p:tags r:id="rId3"/>
            </p:custDataLst>
          </p:nvPr>
        </p:nvSpPr>
        <p:spPr>
          <a:xfrm>
            <a:off x="3554730" y="49129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9" name="文本框 8"/>
          <p:cNvSpPr txBox="1"/>
          <p:nvPr>
            <p:custDataLst>
              <p:tags r:id="rId4"/>
            </p:custDataLst>
          </p:nvPr>
        </p:nvSpPr>
        <p:spPr>
          <a:xfrm>
            <a:off x="601980"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10" name="文本框 9"/>
          <p:cNvSpPr txBox="1"/>
          <p:nvPr>
            <p:custDataLst>
              <p:tags r:id="rId5"/>
            </p:custDataLst>
          </p:nvPr>
        </p:nvSpPr>
        <p:spPr>
          <a:xfrm>
            <a:off x="811530" y="5955030"/>
            <a:ext cx="685800" cy="213995"/>
          </a:xfrm>
          <a:prstGeom prst="rect">
            <a:avLst/>
          </a:prstGeom>
          <a:noFill/>
        </p:spPr>
        <p:txBody>
          <a:bodyPr wrap="square" rtlCol="0" anchor="t">
            <a:spAutoFit/>
          </a:bodyPr>
          <a:p>
            <a:r>
              <a:rPr lang="en-US" altLang="zh-CN" sz="800"/>
              <a:t>Endurance</a:t>
            </a:r>
            <a:endParaRPr lang="zh-CN" altLang="en-US" sz="800"/>
          </a:p>
        </p:txBody>
      </p:sp>
      <p:sp>
        <p:nvSpPr>
          <p:cNvPr id="11" name="文本框 10"/>
          <p:cNvSpPr txBox="1"/>
          <p:nvPr>
            <p:custDataLst>
              <p:tags r:id="rId6"/>
            </p:custDataLst>
          </p:nvPr>
        </p:nvSpPr>
        <p:spPr>
          <a:xfrm>
            <a:off x="558165" y="5180330"/>
            <a:ext cx="1193165" cy="213995"/>
          </a:xfrm>
          <a:prstGeom prst="rect">
            <a:avLst/>
          </a:prstGeom>
          <a:noFill/>
        </p:spPr>
        <p:txBody>
          <a:bodyPr wrap="square" rtlCol="0" anchor="t">
            <a:spAutoFit/>
          </a:bodyPr>
          <a:p>
            <a:pPr algn="ctr"/>
            <a:r>
              <a:rPr lang="en-US" altLang="zh-CN" sz="800"/>
              <a:t>Payload</a:t>
            </a:r>
            <a:endParaRPr lang="en-US" altLang="zh-CN" sz="800"/>
          </a:p>
        </p:txBody>
      </p:sp>
      <p:sp>
        <p:nvSpPr>
          <p:cNvPr id="12" name="文本框 11"/>
          <p:cNvSpPr txBox="1"/>
          <p:nvPr>
            <p:custDataLst>
              <p:tags r:id="rId7"/>
            </p:custDataLst>
          </p:nvPr>
        </p:nvSpPr>
        <p:spPr>
          <a:xfrm>
            <a:off x="1957070" y="5180330"/>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3" name="文本框 12"/>
          <p:cNvSpPr txBox="1"/>
          <p:nvPr>
            <p:custDataLst>
              <p:tags r:id="rId8"/>
            </p:custDataLst>
          </p:nvPr>
        </p:nvSpPr>
        <p:spPr>
          <a:xfrm>
            <a:off x="2078355" y="5700395"/>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14" name="文本框 13"/>
          <p:cNvSpPr txBox="1"/>
          <p:nvPr>
            <p:custDataLst>
              <p:tags r:id="rId9"/>
            </p:custDataLst>
          </p:nvPr>
        </p:nvSpPr>
        <p:spPr>
          <a:xfrm>
            <a:off x="2036445" y="5955030"/>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759835" y="5180330"/>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558540" y="5687695"/>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706495" y="5955030"/>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25" name="文本框 24"/>
          <p:cNvSpPr txBox="1"/>
          <p:nvPr>
            <p:custDataLst>
              <p:tags r:id="rId13"/>
            </p:custDataLst>
          </p:nvPr>
        </p:nvSpPr>
        <p:spPr>
          <a:xfrm>
            <a:off x="782955" y="6123305"/>
            <a:ext cx="802640" cy="306705"/>
          </a:xfrm>
          <a:prstGeom prst="rect">
            <a:avLst/>
          </a:prstGeom>
          <a:noFill/>
        </p:spPr>
        <p:txBody>
          <a:bodyPr wrap="square" rtlCol="0">
            <a:spAutoFit/>
          </a:bodyPr>
          <a:p>
            <a:pPr algn="ctr"/>
            <a:r>
              <a:rPr lang="en-US" altLang="zh-CN" sz="1400">
                <a:latin typeface="Arial" panose="020B0604020202020204" pitchFamily="34" charset="0"/>
                <a:ea typeface="黑体" panose="02010609060101010101" charset="-122"/>
                <a:cs typeface="Arial" panose="020B0604020202020204" pitchFamily="34" charset="0"/>
              </a:rPr>
              <a:t>≥4h</a:t>
            </a:r>
            <a:endParaRPr lang="en-US" altLang="zh-CN" sz="1400">
              <a:latin typeface="Arial" panose="020B0604020202020204" pitchFamily="34" charset="0"/>
              <a:ea typeface="黑体" panose="02010609060101010101" charset="-122"/>
              <a:cs typeface="Arial" panose="020B0604020202020204" pitchFamily="34" charset="0"/>
            </a:endParaRPr>
          </a:p>
        </p:txBody>
      </p:sp>
      <p:sp>
        <p:nvSpPr>
          <p:cNvPr id="30" name="圆角矩形 29"/>
          <p:cNvSpPr/>
          <p:nvPr>
            <p:custDataLst>
              <p:tags r:id="rId14"/>
            </p:custDataLst>
          </p:nvPr>
        </p:nvSpPr>
        <p:spPr>
          <a:xfrm>
            <a:off x="409575" y="4798060"/>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23303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5"/>
            </p:custDataLst>
          </p:nvPr>
        </p:nvCxnSpPr>
        <p:spPr>
          <a:xfrm>
            <a:off x="409575" y="523621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6"/>
            </p:custDataLst>
          </p:nvPr>
        </p:nvCxnSpPr>
        <p:spPr>
          <a:xfrm rot="5400000">
            <a:off x="2865120" y="443865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7"/>
            </p:custDataLst>
          </p:nvPr>
        </p:nvCxnSpPr>
        <p:spPr>
          <a:xfrm rot="5400000">
            <a:off x="2865120" y="6116320"/>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8"/>
            </p:custDataLst>
          </p:nvPr>
        </p:nvSpPr>
        <p:spPr>
          <a:xfrm>
            <a:off x="3883660" y="5331460"/>
            <a:ext cx="972820" cy="306705"/>
          </a:xfrm>
          <a:prstGeom prst="rect">
            <a:avLst/>
          </a:prstGeom>
          <a:noFill/>
        </p:spPr>
        <p:txBody>
          <a:bodyPr wrap="square" rtlCol="0">
            <a:spAutoFit/>
          </a:bodyPr>
          <a:p>
            <a:r>
              <a:rPr lang="en-US" altLang="zh-CN" sz="1400">
                <a:latin typeface="Arial" panose="020B0604020202020204" pitchFamily="34" charset="0"/>
                <a:ea typeface="黑体" panose="02010609060101010101" charset="-122"/>
                <a:cs typeface="Arial" panose="020B0604020202020204" pitchFamily="34" charset="0"/>
              </a:rPr>
              <a:t>180 km/h</a:t>
            </a:r>
            <a:endParaRPr lang="zh-CN" altLang="en-US" sz="1400">
              <a:latin typeface="Arial" panose="020B0604020202020204" pitchFamily="34" charset="0"/>
              <a:ea typeface="黑体" panose="02010609060101010101" charset="-122"/>
              <a:cs typeface="Arial" panose="020B0604020202020204" pitchFamily="34" charset="0"/>
            </a:endParaRPr>
          </a:p>
        </p:txBody>
      </p:sp>
      <p:sp>
        <p:nvSpPr>
          <p:cNvPr id="18" name="文本框 17"/>
          <p:cNvSpPr txBox="1"/>
          <p:nvPr>
            <p:custDataLst>
              <p:tags r:id="rId19"/>
            </p:custDataLst>
          </p:nvPr>
        </p:nvSpPr>
        <p:spPr>
          <a:xfrm>
            <a:off x="1585595" y="5316220"/>
            <a:ext cx="2193925" cy="349250"/>
          </a:xfrm>
          <a:prstGeom prst="rect">
            <a:avLst/>
          </a:prstGeom>
          <a:noFill/>
        </p:spPr>
        <p:txBody>
          <a:bodyPr wrap="square" rtlCol="0">
            <a:spAutoFit/>
          </a:bodyPr>
          <a:p>
            <a:pPr algn="ctr">
              <a:lnSpc>
                <a:spcPct val="120000"/>
              </a:lnSpc>
              <a:buNone/>
            </a:pPr>
            <a:r>
              <a:rPr lang="zh-CN" altLang="en-US" sz="1400">
                <a:latin typeface="黑体" panose="02010609060101010101" charset="-122"/>
                <a:ea typeface="黑体" panose="02010609060101010101" charset="-122"/>
                <a:cs typeface="黑体" panose="02010609060101010101" charset="-122"/>
                <a:sym typeface="+mn-ea"/>
              </a:rPr>
              <a:t>起降</a:t>
            </a:r>
            <a:r>
              <a:rPr lang="en-US" altLang="zh-CN" sz="1400">
                <a:latin typeface="黑体" panose="02010609060101010101" charset="-122"/>
                <a:ea typeface="黑体" panose="02010609060101010101" charset="-122"/>
                <a:cs typeface="黑体" panose="02010609060101010101" charset="-122"/>
                <a:sym typeface="+mn-ea"/>
              </a:rPr>
              <a:t>≤6 </a:t>
            </a:r>
            <a:r>
              <a:rPr lang="zh-CN" altLang="en-US" sz="1400">
                <a:latin typeface="黑体" panose="02010609060101010101" charset="-122"/>
                <a:ea typeface="黑体" panose="02010609060101010101" charset="-122"/>
                <a:cs typeface="黑体" panose="02010609060101010101" charset="-122"/>
                <a:sym typeface="+mn-ea"/>
              </a:rPr>
              <a:t>级，空中</a:t>
            </a:r>
            <a:r>
              <a:rPr lang="en-US" altLang="zh-CN" sz="1400">
                <a:latin typeface="黑体" panose="02010609060101010101" charset="-122"/>
                <a:ea typeface="黑体" panose="02010609060101010101" charset="-122"/>
                <a:cs typeface="黑体" panose="02010609060101010101" charset="-122"/>
                <a:sym typeface="+mn-ea"/>
              </a:rPr>
              <a:t>≤8 </a:t>
            </a:r>
            <a:r>
              <a:rPr lang="zh-CN" altLang="en-US" sz="1400">
                <a:latin typeface="黑体" panose="02010609060101010101" charset="-122"/>
                <a:ea typeface="黑体" panose="02010609060101010101" charset="-122"/>
                <a:cs typeface="黑体" panose="02010609060101010101" charset="-122"/>
                <a:sym typeface="+mn-ea"/>
              </a:rPr>
              <a:t>级</a:t>
            </a:r>
            <a:endParaRPr lang="en-US" altLang="zh-CN" sz="1400">
              <a:latin typeface="黑体" panose="02010609060101010101" charset="-122"/>
              <a:ea typeface="黑体" panose="02010609060101010101" charset="-122"/>
              <a:cs typeface="黑体" panose="02010609060101010101" charset="-122"/>
            </a:endParaRPr>
          </a:p>
        </p:txBody>
      </p:sp>
      <p:graphicFrame>
        <p:nvGraphicFramePr>
          <p:cNvPr id="5" name="表格 4"/>
          <p:cNvGraphicFramePr/>
          <p:nvPr/>
        </p:nvGraphicFramePr>
        <p:xfrm>
          <a:off x="5609493" y="2277648"/>
          <a:ext cx="6289675" cy="4065905"/>
        </p:xfrm>
        <a:graphic>
          <a:graphicData uri="http://schemas.openxmlformats.org/drawingml/2006/table">
            <a:tbl>
              <a:tblPr firstRow="1" bandRow="1">
                <a:tableStyleId>{5C22544A-7EE6-4342-B048-85BDC9FD1C3A}</a:tableStyleId>
              </a:tblPr>
              <a:tblGrid>
                <a:gridCol w="4082415"/>
                <a:gridCol w="2207260"/>
              </a:tblGrid>
              <a:tr h="487045">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项目信息</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参数</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ea typeface="宋体" panose="02010600030101010101" pitchFamily="2" charset="-122"/>
                        </a:rPr>
                        <a:t>产品轴距</a:t>
                      </a:r>
                      <a:r>
                        <a:rPr lang="en-US" altLang="zh-CN" sz="1200">
                          <a:latin typeface="Arial" panose="020B0604020202020204" pitchFamily="34" charset="0"/>
                          <a:ea typeface="宋体" panose="02010600030101010101" pitchFamily="2" charset="-122"/>
                        </a:rPr>
                        <a:t>(Product wheelbase)</a:t>
                      </a:r>
                      <a:endParaRPr lang="en-US" altLang="zh-CN" sz="12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产品尺寸</a:t>
                      </a:r>
                      <a:r>
                        <a:rPr lang="en-US" altLang="zh-CN" sz="1200">
                          <a:latin typeface="Arial" panose="020B0604020202020204" pitchFamily="34" charset="0"/>
                        </a:rPr>
                        <a:t>(Product size)</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机械臂长</a:t>
                      </a:r>
                      <a:r>
                        <a:rPr lang="en-US" altLang="zh-CN" sz="1200">
                          <a:latin typeface="Arial" panose="020B0604020202020204" pitchFamily="34" charset="0"/>
                        </a:rPr>
                        <a:t>(Robot arm length)</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悬停时间</a:t>
                      </a:r>
                      <a:r>
                        <a:rPr lang="en-US" altLang="zh-CN" sz="1200">
                          <a:latin typeface="Arial" panose="020B0604020202020204" pitchFamily="34" charset="0"/>
                        </a:rPr>
                        <a:t>(hover time)</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最大起飞重量</a:t>
                      </a:r>
                      <a:r>
                        <a:rPr lang="en-US" altLang="zh-CN" sz="1200">
                          <a:latin typeface="Arial" panose="020B0604020202020204" pitchFamily="34" charset="0"/>
                        </a:rPr>
                        <a:t>(Maximum take-off weight)</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rPr>
                        <a:t>有效载荷</a:t>
                      </a:r>
                      <a:r>
                        <a:rPr lang="en-US" altLang="zh-CN" sz="1200">
                          <a:latin typeface="Arial" panose="020B0604020202020204" pitchFamily="34" charset="0"/>
                        </a:rPr>
                        <a:t>(Payload)</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040">
                <a:tc>
                  <a:txBody>
                    <a:bodyPr/>
                    <a:p>
                      <a:pPr algn="ctr">
                        <a:lnSpc>
                          <a:spcPct val="120000"/>
                        </a:lnSpc>
                        <a:buNone/>
                      </a:pPr>
                      <a:r>
                        <a:rPr lang="zh-CN" altLang="en-US" sz="1200">
                          <a:latin typeface="Arial" panose="020B0604020202020204" pitchFamily="34" charset="0"/>
                        </a:rPr>
                        <a:t>定位系统</a:t>
                      </a:r>
                      <a:r>
                        <a:rPr lang="en-US" altLang="zh-CN" sz="1200">
                          <a:latin typeface="Arial" panose="020B0604020202020204" pitchFamily="34" charset="0"/>
                        </a:rPr>
                        <a:t>(Positioning system)</a:t>
                      </a:r>
                      <a:endParaRPr lang="en-US" altLang="zh-CN" sz="12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47675">
                <a:tc>
                  <a:txBody>
                    <a:bodyPr/>
                    <a:p>
                      <a:pPr algn="ctr">
                        <a:lnSpc>
                          <a:spcPct val="120000"/>
                        </a:lnSpc>
                        <a:buNone/>
                      </a:pPr>
                      <a:r>
                        <a:rPr lang="zh-CN" altLang="en-US" sz="1200">
                          <a:latin typeface="Arial" panose="020B0604020202020204" pitchFamily="34" charset="0"/>
                          <a:ea typeface="宋体" panose="02010600030101010101" pitchFamily="2" charset="-122"/>
                        </a:rPr>
                        <a:t>动力系统</a:t>
                      </a:r>
                      <a:r>
                        <a:rPr lang="en-US" altLang="zh-CN" sz="1200">
                          <a:latin typeface="Arial" panose="020B0604020202020204" pitchFamily="34" charset="0"/>
                          <a:ea typeface="宋体" panose="02010600030101010101" pitchFamily="2" charset="-122"/>
                        </a:rPr>
                        <a:t>(Power system)</a:t>
                      </a:r>
                      <a:endParaRPr lang="en-US" altLang="zh-CN" sz="12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bl>
          </a:graphicData>
        </a:graphic>
      </p:graphicFrame>
      <p:sp>
        <p:nvSpPr>
          <p:cNvPr id="15" name="文本框 14"/>
          <p:cNvSpPr txBox="1"/>
          <p:nvPr>
            <p:custDataLst>
              <p:tags r:id="rId20"/>
            </p:custDataLst>
          </p:nvPr>
        </p:nvSpPr>
        <p:spPr>
          <a:xfrm>
            <a:off x="5887720" y="856615"/>
            <a:ext cx="5642610" cy="1383665"/>
          </a:xfrm>
          <a:prstGeom prst="rect">
            <a:avLst/>
          </a:prstGeom>
          <a:noFill/>
        </p:spPr>
        <p:txBody>
          <a:bodyPr wrap="square" rtlCol="0">
            <a:spAutoFit/>
          </a:bodyPr>
          <a:p>
            <a:pPr algn="l" fontAlgn="auto">
              <a:lnSpc>
                <a:spcPct val="150000"/>
              </a:lnSpc>
              <a:buClrTx/>
              <a:buSzTx/>
              <a:buFontTx/>
            </a:pPr>
            <a:r>
              <a:rPr lang="en-US" altLang="zh-CN" sz="1400" b="1" dirty="0">
                <a:solidFill>
                  <a:schemeClr val="tx2"/>
                </a:solidFill>
                <a:latin typeface="Arial" panose="020B0604020202020204" pitchFamily="34" charset="0"/>
                <a:cs typeface="Arial" panose="020B0604020202020204" pitchFamily="34" charset="0"/>
                <a:sym typeface="+mn-ea"/>
              </a:rPr>
              <a:t>FD-JL-300LS</a:t>
            </a:r>
            <a:endParaRPr lang="en-US" altLang="zh-CN" sz="1400" b="1" dirty="0">
              <a:solidFill>
                <a:schemeClr val="tx2"/>
              </a:solidFill>
              <a:latin typeface="Arial" panose="020B0604020202020204" pitchFamily="34" charset="0"/>
              <a:cs typeface="Arial" panose="020B0604020202020204" pitchFamily="34" charset="0"/>
              <a:sym typeface="+mn-ea"/>
            </a:endParaRPr>
          </a:p>
          <a:p>
            <a:pPr algn="l" fontAlgn="auto">
              <a:lnSpc>
                <a:spcPct val="150000"/>
              </a:lnSpc>
              <a:buClrTx/>
              <a:buSzTx/>
              <a:buFontTx/>
            </a:pPr>
            <a:r>
              <a:rPr lang="zh-CN" altLang="en-US" sz="1400">
                <a:solidFill>
                  <a:srgbClr val="000000"/>
                </a:solidFill>
                <a:latin typeface="宋体" panose="02010600030101010101" pitchFamily="2" charset="-122"/>
                <a:ea typeface="宋体" panose="02010600030101010101" pitchFamily="2" charset="-122"/>
                <a:sym typeface="+mn-ea"/>
              </a:rPr>
              <a:t>载重可达350KG，空载续航可达40min以上；展开稳、折叠后易储运。抗强风，耐恶劣天气与极端温湿，高海拔亦可稳定飞行。调速灵活，能应对各类严苛重载场景</a:t>
            </a:r>
            <a:endParaRPr lang="zh-CN" altLang="en-US" sz="1400">
              <a:solidFill>
                <a:srgbClr val="000000"/>
              </a:solidFill>
              <a:latin typeface="宋体" panose="02010600030101010101" pitchFamily="2" charset="-122"/>
              <a:ea typeface="宋体" panose="02010600030101010101" pitchFamily="2" charset="-122"/>
              <a:sym typeface="+mn-ea"/>
            </a:endParaRPr>
          </a:p>
        </p:txBody>
      </p:sp>
      <p:pic>
        <p:nvPicPr>
          <p:cNvPr id="2" name="图片 2" descr="C:/Users/Administrator/Desktop/报价图片/微信图片_20250115120253.jpg微信图片_20250115120253"/>
          <p:cNvPicPr>
            <a:picLocks noChangeAspect="1"/>
          </p:cNvPicPr>
          <p:nvPr/>
        </p:nvPicPr>
        <p:blipFill>
          <a:blip r:embed="rId21">
            <a:clrChange>
              <a:clrFrom>
                <a:srgbClr val="FFFFFF">
                  <a:alpha val="100000"/>
                </a:srgbClr>
              </a:clrFrom>
              <a:clrTo>
                <a:srgbClr val="FFFFFF">
                  <a:alpha val="100000"/>
                  <a:alpha val="0"/>
                </a:srgbClr>
              </a:clrTo>
            </a:clrChange>
          </a:blip>
          <a:srcRect l="1503" t="-26" r="1503" b="26"/>
          <a:stretch>
            <a:fillRect/>
          </a:stretch>
        </p:blipFill>
        <p:spPr>
          <a:xfrm>
            <a:off x="954406" y="1576070"/>
            <a:ext cx="3733142" cy="2918048"/>
          </a:xfrm>
          <a:prstGeom prst="rect">
            <a:avLst/>
          </a:prstGeom>
          <a:noFill/>
          <a:ln w="9525">
            <a:noFill/>
          </a:ln>
        </p:spPr>
      </p:pic>
    </p:spTree>
    <p:custDataLst>
      <p:tags r:id="rId2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图片 4" descr="Drone Quadrocopter  in flight at blue sky panorama"/>
          <p:cNvPicPr>
            <a:picLocks noChangeAspect="1"/>
          </p:cNvPicPr>
          <p:nvPr/>
        </p:nvPicPr>
        <p:blipFill>
          <a:blip r:embed="rId1"/>
          <a:stretch>
            <a:fillRect/>
          </a:stretch>
        </p:blipFill>
        <p:spPr>
          <a:xfrm>
            <a:off x="0" y="0"/>
            <a:ext cx="12192000" cy="2832735"/>
          </a:xfrm>
          <a:prstGeom prst="rect">
            <a:avLst/>
          </a:prstGeom>
        </p:spPr>
      </p:pic>
      <p:sp>
        <p:nvSpPr>
          <p:cNvPr id="6" name="文本框 5"/>
          <p:cNvSpPr txBox="1"/>
          <p:nvPr/>
        </p:nvSpPr>
        <p:spPr>
          <a:xfrm>
            <a:off x="6311900" y="862965"/>
            <a:ext cx="5041900" cy="1106805"/>
          </a:xfrm>
          <a:prstGeom prst="rect">
            <a:avLst/>
          </a:prstGeom>
          <a:noFill/>
        </p:spPr>
        <p:txBody>
          <a:bodyPr wrap="square" rtlCol="0">
            <a:spAutoFit/>
          </a:bodyPr>
          <a:p>
            <a:r>
              <a:rPr lang="zh-CN" sz="6600">
                <a:solidFill>
                  <a:schemeClr val="bg1"/>
                </a:solidFill>
                <a:latin typeface="黑体" panose="02010609060101010101" charset="-122"/>
                <a:ea typeface="黑体" panose="02010609060101010101" charset="-122"/>
                <a:cs typeface="Cambria Math" panose="02040503050406030204" charset="0"/>
              </a:rPr>
              <a:t>企</a:t>
            </a:r>
            <a:r>
              <a:rPr lang="en-US" altLang="zh-CN" sz="6600">
                <a:solidFill>
                  <a:schemeClr val="bg1"/>
                </a:solidFill>
                <a:latin typeface="黑体" panose="02010609060101010101" charset="-122"/>
                <a:ea typeface="黑体" panose="02010609060101010101" charset="-122"/>
                <a:cs typeface="Cambria Math" panose="02040503050406030204" charset="0"/>
              </a:rPr>
              <a:t> </a:t>
            </a:r>
            <a:r>
              <a:rPr lang="zh-CN" sz="6600">
                <a:solidFill>
                  <a:schemeClr val="bg1"/>
                </a:solidFill>
                <a:latin typeface="黑体" panose="02010609060101010101" charset="-122"/>
                <a:ea typeface="黑体" panose="02010609060101010101" charset="-122"/>
                <a:cs typeface="Cambria Math" panose="02040503050406030204" charset="0"/>
              </a:rPr>
              <a:t>业</a:t>
            </a:r>
            <a:r>
              <a:rPr lang="en-US" altLang="zh-CN" sz="6600">
                <a:solidFill>
                  <a:schemeClr val="bg1"/>
                </a:solidFill>
                <a:latin typeface="黑体" panose="02010609060101010101" charset="-122"/>
                <a:ea typeface="黑体" panose="02010609060101010101" charset="-122"/>
                <a:cs typeface="Cambria Math" panose="02040503050406030204" charset="0"/>
              </a:rPr>
              <a:t> </a:t>
            </a:r>
            <a:r>
              <a:rPr lang="zh-CN" sz="6600">
                <a:solidFill>
                  <a:schemeClr val="bg1"/>
                </a:solidFill>
                <a:latin typeface="黑体" panose="02010609060101010101" charset="-122"/>
                <a:ea typeface="黑体" panose="02010609060101010101" charset="-122"/>
                <a:cs typeface="Cambria Math" panose="02040503050406030204" charset="0"/>
              </a:rPr>
              <a:t>介</a:t>
            </a:r>
            <a:r>
              <a:rPr lang="en-US" altLang="zh-CN" sz="6600">
                <a:solidFill>
                  <a:schemeClr val="bg1"/>
                </a:solidFill>
                <a:latin typeface="黑体" panose="02010609060101010101" charset="-122"/>
                <a:ea typeface="黑体" panose="02010609060101010101" charset="-122"/>
                <a:cs typeface="Cambria Math" panose="02040503050406030204" charset="0"/>
              </a:rPr>
              <a:t> </a:t>
            </a:r>
            <a:r>
              <a:rPr lang="zh-CN" sz="6600">
                <a:solidFill>
                  <a:schemeClr val="bg1"/>
                </a:solidFill>
                <a:latin typeface="黑体" panose="02010609060101010101" charset="-122"/>
                <a:ea typeface="黑体" panose="02010609060101010101" charset="-122"/>
                <a:cs typeface="Cambria Math" panose="02040503050406030204" charset="0"/>
              </a:rPr>
              <a:t>绍</a:t>
            </a:r>
            <a:endParaRPr lang="zh-CN" sz="6600">
              <a:solidFill>
                <a:schemeClr val="bg1"/>
              </a:solidFill>
              <a:latin typeface="黑体" panose="02010609060101010101" charset="-122"/>
              <a:ea typeface="黑体" panose="02010609060101010101" charset="-122"/>
              <a:cs typeface="Cambria Math" panose="02040503050406030204" charset="0"/>
            </a:endParaRPr>
          </a:p>
        </p:txBody>
      </p:sp>
      <p:sp>
        <p:nvSpPr>
          <p:cNvPr id="7" name="文本框 6"/>
          <p:cNvSpPr txBox="1"/>
          <p:nvPr/>
        </p:nvSpPr>
        <p:spPr>
          <a:xfrm>
            <a:off x="234315" y="3315335"/>
            <a:ext cx="7934960" cy="2971165"/>
          </a:xfrm>
          <a:prstGeom prst="rect">
            <a:avLst/>
          </a:prstGeom>
          <a:noFill/>
        </p:spPr>
        <p:txBody>
          <a:bodyPr wrap="square" rtlCol="0" anchor="t">
            <a:noAutofit/>
          </a:bodyPr>
          <a:p>
            <a:pPr marL="0" lvl="0" indent="0" algn="just" fontAlgn="auto">
              <a:lnSpc>
                <a:spcPct val="150000"/>
              </a:lnSpc>
              <a:spcAft>
                <a:spcPts val="1200"/>
              </a:spcAft>
            </a:pPr>
            <a:r>
              <a:rPr lang="zh-CN" altLang="en-US" sz="1400">
                <a:latin typeface="黑体" panose="02010609060101010101" charset="-122"/>
                <a:ea typeface="黑体" panose="02010609060101010101" charset="-122"/>
                <a:cs typeface="黑体" panose="02010609060101010101" charset="-122"/>
                <a:sym typeface="+mn-ea"/>
              </a:rPr>
              <a:t>公司位于上海市松江区。核心团队拥有深厚的人工智能理论基础和算法实践经验。公司专注于人工智能领域，以深 度学习视觉技术为核心，致力于构建Al 生产力基座赋能各行各业，实现软硬件一体化的互联，推动产业智能化转型。 公司在电力、安防、光伏、石油化工、智能园区、智慧</a:t>
            </a:r>
            <a:r>
              <a:rPr lang="zh-CN" altLang="en-US" sz="1400">
                <a:solidFill>
                  <a:schemeClr val="tx1"/>
                </a:solidFill>
                <a:latin typeface="黑体" panose="02010609060101010101" charset="-122"/>
                <a:ea typeface="黑体" panose="02010609060101010101" charset="-122"/>
                <a:cs typeface="黑体" panose="02010609060101010101" charset="-122"/>
                <a:sym typeface="+mn-ea"/>
              </a:rPr>
              <a:t>工地等行业中发挥着重要纽带作用，积极探索创新的“人工智能+机器巡检 ”合作模式。</a:t>
            </a:r>
            <a:endParaRPr lang="zh-CN" altLang="en-US" sz="1400">
              <a:solidFill>
                <a:schemeClr val="tx1"/>
              </a:solidFill>
              <a:latin typeface="黑体" panose="02010609060101010101" charset="-122"/>
              <a:ea typeface="黑体" panose="02010609060101010101" charset="-122"/>
              <a:cs typeface="黑体" panose="02010609060101010101" charset="-122"/>
              <a:sym typeface="+mn-ea"/>
            </a:endParaRPr>
          </a:p>
          <a:p>
            <a:pPr marL="0" lvl="0" algn="just" fontAlgn="auto">
              <a:lnSpc>
                <a:spcPct val="150000"/>
              </a:lnSpc>
              <a:spcAft>
                <a:spcPts val="1200"/>
              </a:spcAft>
              <a:buClrTx/>
              <a:buSzTx/>
              <a:buFontTx/>
            </a:pPr>
            <a:r>
              <a:rPr lang="zh-CN" altLang="en-US" sz="1400">
                <a:solidFill>
                  <a:schemeClr val="tx1"/>
                </a:solidFill>
                <a:latin typeface="黑体" panose="02010609060101010101" charset="-122"/>
                <a:ea typeface="黑体" panose="02010609060101010101" charset="-122"/>
                <a:cs typeface="黑体" panose="02010609060101010101" charset="-122"/>
                <a:sym typeface="+mn-ea"/>
              </a:rPr>
              <a:t>团队人数22人，硕士学历100%，研发人员占比83%。团队专家库成员包括日本京都大学、上海交通大学、北京航空航天大学、深圳职业技术大学专家库团队4位。</a:t>
            </a:r>
            <a:r>
              <a:rPr lang="zh-CN" altLang="en-US" sz="1400">
                <a:latin typeface="黑体" panose="02010609060101010101" charset="-122"/>
                <a:ea typeface="黑体" panose="02010609060101010101" charset="-122"/>
                <a:cs typeface="黑体" panose="02010609060101010101" charset="-122"/>
                <a:sym typeface="+mn-ea"/>
              </a:rPr>
              <a:t>现取得核心专利9项，包括软件著作权4项，发明专利两项，取得国家航空航天局颁发的民用无人驾驶航空器运营合格证书一项、人工智能软硬件协同的GB-T\ISQ质量管理体系认证一项。</a:t>
            </a:r>
            <a:endParaRPr lang="zh-CN" altLang="en-US" sz="1400">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3" name="图片 2" descr="IMG_2885"/>
          <p:cNvPicPr>
            <a:picLocks noChangeAspect="1"/>
          </p:cNvPicPr>
          <p:nvPr/>
        </p:nvPicPr>
        <p:blipFill>
          <a:blip r:embed="rId2"/>
          <a:stretch>
            <a:fillRect/>
          </a:stretch>
        </p:blipFill>
        <p:spPr>
          <a:xfrm>
            <a:off x="9156065" y="3178810"/>
            <a:ext cx="2114550" cy="1586230"/>
          </a:xfrm>
          <a:prstGeom prst="rect">
            <a:avLst/>
          </a:prstGeom>
        </p:spPr>
      </p:pic>
      <p:pic>
        <p:nvPicPr>
          <p:cNvPr id="4" name="图片 3" descr="IMG_2886"/>
          <p:cNvPicPr>
            <a:picLocks noChangeAspect="1"/>
          </p:cNvPicPr>
          <p:nvPr/>
        </p:nvPicPr>
        <p:blipFill>
          <a:blip r:embed="rId3"/>
          <a:stretch>
            <a:fillRect/>
          </a:stretch>
        </p:blipFill>
        <p:spPr>
          <a:xfrm>
            <a:off x="9156700" y="4765040"/>
            <a:ext cx="2113915" cy="1586230"/>
          </a:xfrm>
          <a:prstGeom prst="rect">
            <a:avLst/>
          </a:prstGeom>
        </p:spPr>
      </p:pic>
    </p:spTree>
    <p:custDataLst>
      <p:tags r:id="rId4"/>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p:cNvPicPr/>
          <p:nvPr/>
        </p:nvPicPr>
        <p:blipFill>
          <a:blip r:embed="rId1"/>
          <a:srcRect l="5286" t="9941" r="5345" b="14933"/>
          <a:stretch>
            <a:fillRect/>
          </a:stretch>
        </p:blipFill>
        <p:spPr>
          <a:xfrm>
            <a:off x="7551420" y="617855"/>
            <a:ext cx="2287270" cy="1821180"/>
          </a:xfrm>
          <a:prstGeom prst="rect">
            <a:avLst/>
          </a:prstGeom>
        </p:spPr>
      </p:pic>
      <p:sp>
        <p:nvSpPr>
          <p:cNvPr id="3" name="文本框 2"/>
          <p:cNvSpPr txBox="1"/>
          <p:nvPr/>
        </p:nvSpPr>
        <p:spPr>
          <a:xfrm>
            <a:off x="433070" y="301625"/>
            <a:ext cx="6632575" cy="706755"/>
          </a:xfrm>
          <a:prstGeom prst="rect">
            <a:avLst/>
          </a:prstGeom>
          <a:noFill/>
        </p:spPr>
        <p:txBody>
          <a:bodyPr wrap="square" rtlCol="0">
            <a:spAutoFit/>
            <a:scene3d>
              <a:camera prst="orthographicFront"/>
              <a:lightRig rig="threePt" dir="t"/>
            </a:scene3d>
          </a:bodyPr>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FPV UAV-FD-FPVXX</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7" name="文本框 56"/>
          <p:cNvSpPr txBox="1"/>
          <p:nvPr/>
        </p:nvSpPr>
        <p:spPr>
          <a:xfrm>
            <a:off x="2973070" y="1072515"/>
            <a:ext cx="3876040"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第一人称主视角无人机系列</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cxnSp>
        <p:nvCxnSpPr>
          <p:cNvPr id="25" name="直接连接符 24"/>
          <p:cNvCxnSpPr/>
          <p:nvPr/>
        </p:nvCxnSpPr>
        <p:spPr>
          <a:xfrm>
            <a:off x="433070" y="1737995"/>
            <a:ext cx="5504180" cy="0"/>
          </a:xfrm>
          <a:prstGeom prst="line">
            <a:avLst/>
          </a:prstGeom>
          <a:ln>
            <a:solidFill>
              <a:schemeClr val="tx1"/>
            </a:solidFill>
          </a:ln>
        </p:spPr>
        <p:style>
          <a:lnRef idx="3">
            <a:schemeClr val="accent1"/>
          </a:lnRef>
          <a:fillRef idx="0">
            <a:srgbClr val="FFFFFF"/>
          </a:fillRef>
          <a:effectRef idx="0">
            <a:srgbClr val="FFFFFF"/>
          </a:effectRef>
          <a:fontRef idx="minor">
            <a:schemeClr val="tx1"/>
          </a:fontRef>
        </p:style>
      </p:cxnSp>
      <p:sp>
        <p:nvSpPr>
          <p:cNvPr id="130" name="textbox 130"/>
          <p:cNvSpPr/>
          <p:nvPr/>
        </p:nvSpPr>
        <p:spPr>
          <a:xfrm>
            <a:off x="433070" y="1814830"/>
            <a:ext cx="6022975" cy="582930"/>
          </a:xfrm>
          <a:prstGeom prst="rect">
            <a:avLst/>
          </a:prstGeom>
          <a:noFill/>
          <a:ln w="0" cap="flat">
            <a:noFill/>
            <a:prstDash val="solid"/>
            <a:miter lim="0"/>
          </a:ln>
        </p:spPr>
        <p:txBody>
          <a:bodyPr vert="horz" wrap="square" lIns="0" tIns="0" rIns="0" bIns="0"/>
          <a:p>
            <a:pPr algn="l" rtl="0" eaLnBrk="0">
              <a:lnSpc>
                <a:spcPct val="88000"/>
              </a:lnSpc>
            </a:pPr>
            <a:r>
              <a:rPr lang="en-US" altLang="zh-CN" sz="900" dirty="0">
                <a:latin typeface="黑体" panose="02010609060101010101" charset="-122"/>
                <a:ea typeface="黑体" panose="02010609060101010101" charset="-122"/>
                <a:cs typeface="黑体" panose="02010609060101010101" charset="-122"/>
              </a:rPr>
              <a:t>FPV</a:t>
            </a:r>
            <a:r>
              <a:rPr lang="zh-CN" altLang="en-US" sz="900" dirty="0">
                <a:latin typeface="黑体" panose="02010609060101010101" charset="-122"/>
                <a:ea typeface="黑体" panose="02010609060101010101" charset="-122"/>
                <a:cs typeface="黑体" panose="02010609060101010101" charset="-122"/>
              </a:rPr>
              <a:t>（第一人称视角）无人机是一种通过佩戴视频眼镜，让操控者以无人机视角实时飞行的沉浸式设备。其核心优点在于提供无与伦比的飞行沉浸感、极高的机动性，并能拍摄极具动感的独特画面。主要应用于动态影视创作（如电影、短视频）、无人机竞速运动，以及在巡检、救援等专业领域执行复杂穿越任务，重新定义了人们对飞行的认知与体验。</a:t>
            </a:r>
            <a:endParaRPr lang="zh-CN" altLang="en-US" sz="900" dirty="0">
              <a:latin typeface="黑体" panose="02010609060101010101" charset="-122"/>
              <a:ea typeface="黑体" panose="02010609060101010101" charset="-122"/>
              <a:cs typeface="黑体" panose="02010609060101010101" charset="-122"/>
            </a:endParaRPr>
          </a:p>
        </p:txBody>
      </p:sp>
      <p:sp>
        <p:nvSpPr>
          <p:cNvPr id="39" name="文本框 38"/>
          <p:cNvSpPr txBox="1"/>
          <p:nvPr/>
        </p:nvSpPr>
        <p:spPr>
          <a:xfrm>
            <a:off x="340995" y="2218690"/>
            <a:ext cx="6206490" cy="608330"/>
          </a:xfrm>
          <a:prstGeom prst="rect">
            <a:avLst/>
          </a:prstGeom>
          <a:noFill/>
        </p:spPr>
        <p:txBody>
          <a:bodyPr wrap="square" rtlCol="0" anchor="t">
            <a:noAutofit/>
          </a:bodyPr>
          <a:p>
            <a:r>
              <a:rPr lang="en-US" altLang="zh-CN" sz="800">
                <a:solidFill>
                  <a:schemeClr val="bg1">
                    <a:lumMod val="50000"/>
                  </a:schemeClr>
                </a:solidFill>
                <a:latin typeface="Calibri" panose="020F0502020204030204" charset="0"/>
                <a:cs typeface="Calibri" panose="020F0502020204030204" charset="0"/>
              </a:rPr>
              <a:t>FPV (First Person View) drone is an immersive device that allows the operator to fly in real-time from the drone's perspective by wearing video glasses. Its core advantages lie in providing unparalleled flight immersion, high maneuverability, and the ability to capture unique and dynamic footage. It is primarily used in dynamic film and video creation (such as movies and short videos), drone racing, as well as performing complex traversal tasks in professional fields such as inspection and rescue, redefining people's perception and experience of flying.</a:t>
            </a:r>
            <a:endParaRPr lang="en-US" altLang="zh-CN" sz="800">
              <a:solidFill>
                <a:schemeClr val="bg1">
                  <a:lumMod val="50000"/>
                </a:schemeClr>
              </a:solidFill>
              <a:latin typeface="Calibri" panose="020F0502020204030204" charset="0"/>
              <a:cs typeface="Calibri" panose="020F0502020204030204" charset="0"/>
            </a:endParaRPr>
          </a:p>
        </p:txBody>
      </p:sp>
      <p:pic>
        <p:nvPicPr>
          <p:cNvPr id="49" name="图片 48"/>
          <p:cNvPicPr>
            <a:picLocks noChangeAspect="1"/>
          </p:cNvPicPr>
          <p:nvPr/>
        </p:nvPicPr>
        <p:blipFill>
          <a:blip r:embed="rId2"/>
          <a:stretch>
            <a:fillRect/>
          </a:stretch>
        </p:blipFill>
        <p:spPr>
          <a:xfrm>
            <a:off x="10526395" y="13970"/>
            <a:ext cx="1665605" cy="464185"/>
          </a:xfrm>
          <a:prstGeom prst="rect">
            <a:avLst/>
          </a:prstGeom>
        </p:spPr>
      </p:pic>
      <p:cxnSp>
        <p:nvCxnSpPr>
          <p:cNvPr id="42" name="直接连接符 41"/>
          <p:cNvCxnSpPr/>
          <p:nvPr/>
        </p:nvCxnSpPr>
        <p:spPr>
          <a:xfrm>
            <a:off x="9018905" y="2165985"/>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43" name="直接连接符 42"/>
          <p:cNvCxnSpPr/>
          <p:nvPr/>
        </p:nvCxnSpPr>
        <p:spPr>
          <a:xfrm>
            <a:off x="9616440" y="2760980"/>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9565005" y="2439035"/>
            <a:ext cx="2350770"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UAV-FD-FPV01</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0" name="文本框 49"/>
          <p:cNvSpPr txBox="1"/>
          <p:nvPr/>
        </p:nvSpPr>
        <p:spPr>
          <a:xfrm>
            <a:off x="9593580" y="2734945"/>
            <a:ext cx="2439035"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FPV01</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第一人称无人机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cxnSp>
        <p:nvCxnSpPr>
          <p:cNvPr id="51" name="直接连接符 50"/>
          <p:cNvCxnSpPr/>
          <p:nvPr/>
        </p:nvCxnSpPr>
        <p:spPr>
          <a:xfrm>
            <a:off x="9066530" y="4808220"/>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nvCxnSpPr>
        <p:spPr>
          <a:xfrm>
            <a:off x="9664065" y="5403215"/>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53" name="文本框 52"/>
          <p:cNvSpPr txBox="1"/>
          <p:nvPr/>
        </p:nvSpPr>
        <p:spPr>
          <a:xfrm>
            <a:off x="9593580" y="5081270"/>
            <a:ext cx="2604135"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UAV-FD-JL-FPV02</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4" name="文本框 53"/>
          <p:cNvSpPr txBox="1"/>
          <p:nvPr/>
        </p:nvSpPr>
        <p:spPr>
          <a:xfrm>
            <a:off x="9612630" y="5377180"/>
            <a:ext cx="2197100"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FPV02</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第一人称无人机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p:nvSpPr>
        <p:spPr>
          <a:xfrm>
            <a:off x="10673715" y="6369050"/>
            <a:ext cx="1518285" cy="245110"/>
          </a:xfrm>
          <a:prstGeom prst="rect">
            <a:avLst/>
          </a:prstGeom>
          <a:noFill/>
        </p:spPr>
        <p:txBody>
          <a:bodyPr wrap="square" rtlCol="0" anchor="t">
            <a:spAutoFit/>
          </a:bodyPr>
          <a:p>
            <a:r>
              <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rPr>
              <a:t>后页更多型号详细介绍</a:t>
            </a:r>
            <a:endPar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endParaRPr>
          </a:p>
        </p:txBody>
      </p:sp>
      <p:sp>
        <p:nvSpPr>
          <p:cNvPr id="56" name="文本框 55"/>
          <p:cNvSpPr txBox="1"/>
          <p:nvPr/>
        </p:nvSpPr>
        <p:spPr>
          <a:xfrm>
            <a:off x="8615680" y="6550025"/>
            <a:ext cx="3576320" cy="227965"/>
          </a:xfrm>
          <a:prstGeom prst="rect">
            <a:avLst/>
          </a:prstGeom>
          <a:noFill/>
        </p:spPr>
        <p:txBody>
          <a:bodyPr wrap="square" rtlCol="0" anchor="t">
            <a:noAutofit/>
          </a:bodyPr>
          <a:p>
            <a:r>
              <a:rPr lang="en-US" altLang="zh-CN" sz="1000">
                <a:solidFill>
                  <a:schemeClr val="bg1">
                    <a:lumMod val="50000"/>
                  </a:schemeClr>
                </a:solidFill>
              </a:rPr>
              <a:t>More detailed introductions of models on the following page</a:t>
            </a:r>
            <a:endParaRPr lang="en-US" altLang="zh-CN" sz="1000">
              <a:solidFill>
                <a:schemeClr val="bg1">
                  <a:lumMod val="50000"/>
                </a:schemeClr>
              </a:solidFill>
            </a:endParaRPr>
          </a:p>
          <a:p>
            <a:endParaRPr lang="en-US" altLang="zh-CN" sz="1000">
              <a:solidFill>
                <a:schemeClr val="bg1">
                  <a:lumMod val="50000"/>
                </a:schemeClr>
              </a:solidFill>
            </a:endParaRPr>
          </a:p>
        </p:txBody>
      </p:sp>
      <p:pic>
        <p:nvPicPr>
          <p:cNvPr id="2" name="图片 1" descr="重量"/>
          <p:cNvPicPr>
            <a:picLocks noChangeAspect="1"/>
          </p:cNvPicPr>
          <p:nvPr/>
        </p:nvPicPr>
        <p:blipFill>
          <a:blip/>
          <a:stretch>
            <a:fillRect/>
          </a:stretch>
        </p:blipFill>
        <p:spPr>
          <a:xfrm>
            <a:off x="1304925" y="3672840"/>
            <a:ext cx="494030" cy="494030"/>
          </a:xfrm>
          <a:prstGeom prst="rect">
            <a:avLst/>
          </a:prstGeom>
        </p:spPr>
      </p:pic>
      <p:pic>
        <p:nvPicPr>
          <p:cNvPr id="5" name="图片 4" descr="发电机"/>
          <p:cNvPicPr>
            <a:picLocks noChangeAspect="1"/>
          </p:cNvPicPr>
          <p:nvPr/>
        </p:nvPicPr>
        <p:blipFill>
          <a:blip/>
          <a:stretch>
            <a:fillRect/>
          </a:stretch>
        </p:blipFill>
        <p:spPr>
          <a:xfrm>
            <a:off x="2836545" y="3625850"/>
            <a:ext cx="612775" cy="612775"/>
          </a:xfrm>
          <a:prstGeom prst="rect">
            <a:avLst/>
          </a:prstGeom>
        </p:spPr>
      </p:pic>
      <p:pic>
        <p:nvPicPr>
          <p:cNvPr id="6" name="图片 5" descr="战略定位"/>
          <p:cNvPicPr>
            <a:picLocks noChangeAspect="1"/>
          </p:cNvPicPr>
          <p:nvPr/>
        </p:nvPicPr>
        <p:blipFill>
          <a:blip/>
          <a:stretch>
            <a:fillRect/>
          </a:stretch>
        </p:blipFill>
        <p:spPr>
          <a:xfrm>
            <a:off x="4399915" y="3653790"/>
            <a:ext cx="561340" cy="561340"/>
          </a:xfrm>
          <a:prstGeom prst="rect">
            <a:avLst/>
          </a:prstGeom>
        </p:spPr>
      </p:pic>
      <p:pic>
        <p:nvPicPr>
          <p:cNvPr id="7" name="图片 6" descr="飞机"/>
          <p:cNvPicPr>
            <a:picLocks noChangeAspect="1"/>
          </p:cNvPicPr>
          <p:nvPr/>
        </p:nvPicPr>
        <p:blipFill>
          <a:blip/>
          <a:stretch>
            <a:fillRect/>
          </a:stretch>
        </p:blipFill>
        <p:spPr>
          <a:xfrm>
            <a:off x="1295400" y="4863465"/>
            <a:ext cx="511175" cy="511175"/>
          </a:xfrm>
          <a:prstGeom prst="rect">
            <a:avLst/>
          </a:prstGeom>
        </p:spPr>
      </p:pic>
      <p:sp>
        <p:nvSpPr>
          <p:cNvPr id="9" name="文本框 13"/>
          <p:cNvSpPr txBox="1"/>
          <p:nvPr>
            <p:custDataLst>
              <p:tags r:id="rId3"/>
            </p:custDataLst>
          </p:nvPr>
        </p:nvSpPr>
        <p:spPr>
          <a:xfrm>
            <a:off x="1211663" y="4166574"/>
            <a:ext cx="674316"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大载重</a:t>
            </a:r>
            <a:endParaRPr lang="zh-CN" altLang="en-US" sz="1400" b="1" dirty="0">
              <a:solidFill>
                <a:srgbClr val="262626"/>
              </a:solidFill>
              <a:latin typeface="微软雅黑" panose="020B0503020204020204" charset="-122"/>
              <a:ea typeface="微软雅黑" panose="020B0503020204020204" charset="-122"/>
            </a:endParaRPr>
          </a:p>
        </p:txBody>
      </p:sp>
      <p:sp>
        <p:nvSpPr>
          <p:cNvPr id="15" name="文本框 13"/>
          <p:cNvSpPr txBox="1"/>
          <p:nvPr>
            <p:custDataLst>
              <p:tags r:id="rId4"/>
            </p:custDataLst>
          </p:nvPr>
        </p:nvSpPr>
        <p:spPr>
          <a:xfrm>
            <a:off x="2649855" y="4166870"/>
            <a:ext cx="107061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艺术与竞赛</a:t>
            </a:r>
            <a:endParaRPr lang="zh-CN" altLang="en-US" sz="1400" b="1" dirty="0">
              <a:solidFill>
                <a:srgbClr val="262626"/>
              </a:solidFill>
              <a:latin typeface="微软雅黑" panose="020B0503020204020204" charset="-122"/>
              <a:ea typeface="微软雅黑" panose="020B0503020204020204" charset="-122"/>
            </a:endParaRPr>
          </a:p>
        </p:txBody>
      </p:sp>
      <p:sp>
        <p:nvSpPr>
          <p:cNvPr id="20" name="文本框 13"/>
          <p:cNvSpPr txBox="1"/>
          <p:nvPr>
            <p:custDataLst>
              <p:tags r:id="rId5"/>
            </p:custDataLst>
          </p:nvPr>
        </p:nvSpPr>
        <p:spPr>
          <a:xfrm>
            <a:off x="4374598" y="4166574"/>
            <a:ext cx="674316"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低成本</a:t>
            </a:r>
            <a:endParaRPr lang="zh-CN" altLang="en-US" sz="1400" b="1" dirty="0">
              <a:solidFill>
                <a:srgbClr val="262626"/>
              </a:solidFill>
              <a:latin typeface="微软雅黑" panose="020B0503020204020204" charset="-122"/>
              <a:ea typeface="微软雅黑" panose="020B0503020204020204" charset="-122"/>
            </a:endParaRPr>
          </a:p>
        </p:txBody>
      </p:sp>
      <p:sp>
        <p:nvSpPr>
          <p:cNvPr id="26" name="文本框 25"/>
          <p:cNvSpPr txBox="1"/>
          <p:nvPr/>
        </p:nvSpPr>
        <p:spPr>
          <a:xfrm>
            <a:off x="1209675" y="5374640"/>
            <a:ext cx="762000" cy="306705"/>
          </a:xfrm>
          <a:prstGeom prst="rect">
            <a:avLst/>
          </a:prstGeom>
          <a:noFill/>
        </p:spPr>
        <p:txBody>
          <a:bodyPr wrap="square" rtlCol="0" anchor="t">
            <a:spAutoFit/>
          </a:bodyPr>
          <a:p>
            <a:pPr algn="l">
              <a:buClrTx/>
              <a:buSzTx/>
              <a:buFontTx/>
            </a:pPr>
            <a:r>
              <a:rPr lang="zh-CN" altLang="en-US" sz="1400" b="1" dirty="0">
                <a:solidFill>
                  <a:srgbClr val="262626"/>
                </a:solidFill>
                <a:latin typeface="微软雅黑" panose="020B0503020204020204" charset="-122"/>
                <a:ea typeface="微软雅黑" panose="020B0503020204020204" charset="-122"/>
              </a:rPr>
              <a:t>高机动</a:t>
            </a:r>
            <a:endParaRPr lang="zh-CN" altLang="en-US" sz="1400" b="1" dirty="0">
              <a:solidFill>
                <a:srgbClr val="262626"/>
              </a:solidFill>
              <a:latin typeface="微软雅黑" panose="020B0503020204020204" charset="-122"/>
              <a:ea typeface="微软雅黑" panose="020B0503020204020204" charset="-122"/>
            </a:endParaRPr>
          </a:p>
        </p:txBody>
      </p:sp>
      <p:pic>
        <p:nvPicPr>
          <p:cNvPr id="28" name="图片 27" descr="成本"/>
          <p:cNvPicPr>
            <a:picLocks noChangeAspect="1"/>
          </p:cNvPicPr>
          <p:nvPr/>
        </p:nvPicPr>
        <p:blipFill>
          <a:blip/>
          <a:stretch>
            <a:fillRect/>
          </a:stretch>
        </p:blipFill>
        <p:spPr>
          <a:xfrm>
            <a:off x="2907665" y="4853940"/>
            <a:ext cx="456565" cy="456565"/>
          </a:xfrm>
          <a:prstGeom prst="rect">
            <a:avLst/>
          </a:prstGeom>
        </p:spPr>
      </p:pic>
      <p:sp>
        <p:nvSpPr>
          <p:cNvPr id="29" name="文本框 13"/>
          <p:cNvSpPr txBox="1"/>
          <p:nvPr>
            <p:custDataLst>
              <p:tags r:id="rId6"/>
            </p:custDataLst>
          </p:nvPr>
        </p:nvSpPr>
        <p:spPr>
          <a:xfrm>
            <a:off x="2798445" y="5389245"/>
            <a:ext cx="70421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智能化</a:t>
            </a:r>
            <a:endParaRPr lang="zh-CN" altLang="en-US" sz="1400" b="1" dirty="0">
              <a:solidFill>
                <a:srgbClr val="262626"/>
              </a:solidFill>
              <a:latin typeface="微软雅黑" panose="020B0503020204020204" charset="-122"/>
              <a:ea typeface="微软雅黑" panose="020B0503020204020204" charset="-122"/>
            </a:endParaRPr>
          </a:p>
        </p:txBody>
      </p:sp>
      <p:pic>
        <p:nvPicPr>
          <p:cNvPr id="30" name="图片 29" descr="市场细分"/>
          <p:cNvPicPr>
            <a:picLocks noChangeAspect="1"/>
          </p:cNvPicPr>
          <p:nvPr/>
        </p:nvPicPr>
        <p:blipFill>
          <a:blip/>
          <a:stretch>
            <a:fillRect/>
          </a:stretch>
        </p:blipFill>
        <p:spPr>
          <a:xfrm>
            <a:off x="4399915" y="4812030"/>
            <a:ext cx="562610" cy="562610"/>
          </a:xfrm>
          <a:prstGeom prst="rect">
            <a:avLst/>
          </a:prstGeom>
        </p:spPr>
      </p:pic>
      <p:sp>
        <p:nvSpPr>
          <p:cNvPr id="31" name="文本框 13"/>
          <p:cNvSpPr txBox="1"/>
          <p:nvPr>
            <p:custDataLst>
              <p:tags r:id="rId7"/>
            </p:custDataLst>
          </p:nvPr>
        </p:nvSpPr>
        <p:spPr>
          <a:xfrm>
            <a:off x="4396740" y="5396230"/>
            <a:ext cx="69469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模块化</a:t>
            </a:r>
            <a:endParaRPr lang="zh-CN" altLang="en-US" sz="1400" b="1" dirty="0">
              <a:solidFill>
                <a:srgbClr val="262626"/>
              </a:solidFill>
              <a:latin typeface="微软雅黑" panose="020B0503020204020204" charset="-122"/>
              <a:ea typeface="微软雅黑" panose="020B0503020204020204" charset="-122"/>
            </a:endParaRPr>
          </a:p>
        </p:txBody>
      </p:sp>
      <p:pic>
        <p:nvPicPr>
          <p:cNvPr id="4" name="图片 3" descr="摄像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4925" y="3552825"/>
            <a:ext cx="504825" cy="504825"/>
          </a:xfrm>
          <a:prstGeom prst="rect">
            <a:avLst/>
          </a:prstGeom>
        </p:spPr>
      </p:pic>
      <p:pic>
        <p:nvPicPr>
          <p:cNvPr id="10" name="图片 9"/>
          <p:cNvPicPr>
            <a:picLocks noChangeAspect="1"/>
          </p:cNvPicPr>
          <p:nvPr/>
        </p:nvPicPr>
        <p:blipFill>
          <a:blip r:embed="rId10"/>
          <a:stretch>
            <a:fillRect/>
          </a:stretch>
        </p:blipFill>
        <p:spPr>
          <a:xfrm>
            <a:off x="7338695" y="3547110"/>
            <a:ext cx="2865120" cy="1849120"/>
          </a:xfrm>
          <a:prstGeom prst="rect">
            <a:avLst/>
          </a:prstGeom>
        </p:spPr>
      </p:pic>
      <p:pic>
        <p:nvPicPr>
          <p:cNvPr id="11" name="图片 10" descr="画画工具"/>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49245" y="3547110"/>
            <a:ext cx="600075" cy="600075"/>
          </a:xfrm>
          <a:prstGeom prst="rect">
            <a:avLst/>
          </a:prstGeom>
        </p:spPr>
      </p:pic>
      <p:pic>
        <p:nvPicPr>
          <p:cNvPr id="12" name="图片 11" descr="报价工具"/>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29760" y="3552825"/>
            <a:ext cx="534035" cy="534035"/>
          </a:xfrm>
          <a:prstGeom prst="rect">
            <a:avLst/>
          </a:prstGeom>
        </p:spPr>
      </p:pic>
      <p:pic>
        <p:nvPicPr>
          <p:cNvPr id="13" name="图片 12" descr="无人机"/>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9675" y="4701540"/>
            <a:ext cx="694690" cy="694690"/>
          </a:xfrm>
          <a:prstGeom prst="rect">
            <a:avLst/>
          </a:prstGeom>
        </p:spPr>
      </p:pic>
      <p:pic>
        <p:nvPicPr>
          <p:cNvPr id="16" name="图片 15" descr="数字化"/>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2856230" y="4824095"/>
            <a:ext cx="546100" cy="548640"/>
          </a:xfrm>
          <a:prstGeom prst="rect">
            <a:avLst/>
          </a:prstGeom>
        </p:spPr>
      </p:pic>
      <p:pic>
        <p:nvPicPr>
          <p:cNvPr id="18" name="图片 17" descr="分割方形"/>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4299585" y="4786630"/>
            <a:ext cx="659130" cy="662940"/>
          </a:xfrm>
          <a:prstGeom prst="rect">
            <a:avLst/>
          </a:prstGeom>
        </p:spPr>
      </p:pic>
    </p:spTree>
    <p:custDataLst>
      <p:tags r:id="rId2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5539740" cy="706755"/>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FAV UAV-FD-FPV01</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pic>
        <p:nvPicPr>
          <p:cNvPr id="14" name="图片 13"/>
          <p:cNvPicPr/>
          <p:nvPr/>
        </p:nvPicPr>
        <p:blipFill>
          <a:blip r:embed="rId1"/>
          <a:srcRect l="5286" t="9941" r="5345" b="14933"/>
          <a:stretch>
            <a:fillRect/>
          </a:stretch>
        </p:blipFill>
        <p:spPr>
          <a:xfrm>
            <a:off x="1387475" y="1336040"/>
            <a:ext cx="3345815" cy="2624455"/>
          </a:xfrm>
          <a:prstGeom prst="rect">
            <a:avLst/>
          </a:prstGeom>
        </p:spPr>
      </p:pic>
      <p:sp>
        <p:nvSpPr>
          <p:cNvPr id="5" name="文本框 4"/>
          <p:cNvSpPr txBox="1"/>
          <p:nvPr>
            <p:custDataLst>
              <p:tags r:id="rId2"/>
            </p:custDataLst>
          </p:nvPr>
        </p:nvSpPr>
        <p:spPr>
          <a:xfrm>
            <a:off x="8413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6" name="文本框 5"/>
          <p:cNvSpPr txBox="1"/>
          <p:nvPr>
            <p:custDataLst>
              <p:tags r:id="rId3"/>
            </p:custDataLst>
          </p:nvPr>
        </p:nvSpPr>
        <p:spPr>
          <a:xfrm>
            <a:off x="20783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7" name="文本框 6"/>
          <p:cNvSpPr txBox="1"/>
          <p:nvPr>
            <p:custDataLst>
              <p:tags r:id="rId4"/>
            </p:custDataLst>
          </p:nvPr>
        </p:nvSpPr>
        <p:spPr>
          <a:xfrm>
            <a:off x="37941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5"/>
            </p:custDataLst>
          </p:nvPr>
        </p:nvSpPr>
        <p:spPr>
          <a:xfrm>
            <a:off x="8413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6"/>
            </p:custDataLst>
          </p:nvPr>
        </p:nvSpPr>
        <p:spPr>
          <a:xfrm>
            <a:off x="10509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7"/>
            </p:custDataLst>
          </p:nvPr>
        </p:nvSpPr>
        <p:spPr>
          <a:xfrm>
            <a:off x="797560"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11" name="文本框 10"/>
          <p:cNvSpPr txBox="1"/>
          <p:nvPr>
            <p:custDataLst>
              <p:tags r:id="rId8"/>
            </p:custDataLst>
          </p:nvPr>
        </p:nvSpPr>
        <p:spPr>
          <a:xfrm>
            <a:off x="2196465"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2" name="文本框 11"/>
          <p:cNvSpPr txBox="1"/>
          <p:nvPr>
            <p:custDataLst>
              <p:tags r:id="rId9"/>
            </p:custDataLst>
          </p:nvPr>
        </p:nvSpPr>
        <p:spPr>
          <a:xfrm>
            <a:off x="23177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4" name="文本框 3"/>
          <p:cNvSpPr txBox="1"/>
          <p:nvPr>
            <p:custDataLst>
              <p:tags r:id="rId10"/>
            </p:custDataLst>
          </p:nvPr>
        </p:nvSpPr>
        <p:spPr>
          <a:xfrm>
            <a:off x="2275840"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1"/>
            </p:custDataLst>
          </p:nvPr>
        </p:nvSpPr>
        <p:spPr>
          <a:xfrm>
            <a:off x="39992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2"/>
            </p:custDataLst>
          </p:nvPr>
        </p:nvSpPr>
        <p:spPr>
          <a:xfrm>
            <a:off x="37979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3"/>
            </p:custDataLst>
          </p:nvPr>
        </p:nvSpPr>
        <p:spPr>
          <a:xfrm>
            <a:off x="39458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30" name="圆角矩形 29"/>
          <p:cNvSpPr/>
          <p:nvPr>
            <p:custDataLst>
              <p:tags r:id="rId14"/>
            </p:custDataLst>
          </p:nvPr>
        </p:nvSpPr>
        <p:spPr>
          <a:xfrm>
            <a:off x="6489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4724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5"/>
            </p:custDataLst>
          </p:nvPr>
        </p:nvCxnSpPr>
        <p:spPr>
          <a:xfrm>
            <a:off x="6489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6"/>
            </p:custDataLst>
          </p:nvPr>
        </p:nvCxnSpPr>
        <p:spPr>
          <a:xfrm rot="5400000">
            <a:off x="31045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7"/>
            </p:custDataLst>
          </p:nvPr>
        </p:nvCxnSpPr>
        <p:spPr>
          <a:xfrm rot="5400000">
            <a:off x="31045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6285230" y="720725"/>
            <a:ext cx="5643880" cy="1229995"/>
          </a:xfrm>
          <a:prstGeom prst="rect">
            <a:avLst/>
          </a:prstGeom>
          <a:noFill/>
        </p:spPr>
        <p:txBody>
          <a:bodyPr wrap="square" rtlCol="0" anchor="t">
            <a:spAutoFit/>
          </a:bodyPr>
          <a:p>
            <a:pPr algn="just" fontAlgn="auto"/>
            <a:r>
              <a:rPr lang="en-US" altLang="zh-CN" sz="1400" b="1">
                <a:solidFill>
                  <a:srgbClr val="000000"/>
                </a:solidFill>
                <a:latin typeface="黑体" panose="02010609060101010101" charset="-122"/>
                <a:ea typeface="黑体" panose="02010609060101010101" charset="-122"/>
                <a:cs typeface="黑体" panose="02010609060101010101" charset="-122"/>
                <a:sym typeface="+mn-ea"/>
              </a:rPr>
              <a:t>FPV01</a:t>
            </a:r>
            <a:endParaRPr lang="zh-CN" altLang="en-US" sz="1400" b="1">
              <a:solidFill>
                <a:srgbClr val="000000"/>
              </a:solidFill>
              <a:latin typeface="黑体" panose="02010609060101010101" charset="-122"/>
              <a:ea typeface="黑体" panose="02010609060101010101" charset="-122"/>
              <a:cs typeface="黑体" panose="02010609060101010101" charset="-122"/>
              <a:sym typeface="+mn-ea"/>
            </a:endParaRPr>
          </a:p>
          <a:p>
            <a:pPr algn="just" fontAlgn="auto"/>
            <a:r>
              <a:rPr lang="zh-CN" altLang="en-US" sz="1200">
                <a:solidFill>
                  <a:srgbClr val="000000"/>
                </a:solidFill>
                <a:latin typeface="黑体" panose="02010609060101010101" charset="-122"/>
                <a:ea typeface="黑体" panose="02010609060101010101" charset="-122"/>
                <a:cs typeface="黑体" panose="02010609060101010101" charset="-122"/>
                <a:sym typeface="+mn-ea"/>
              </a:rPr>
              <a:t>珐哆科技自研</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FPV</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无人机，最高时速可达</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220km/h,</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以</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DIY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改装突破常规，集成抗干扰、高隐蔽性设计，搭载战术侦察或轻量化打击组件，能在复杂战场环境快速响应，为小型作战单元提供灵活低空支援，兼具低成本与高战术价值</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通过手动优化飞控、强化动力与防护，适配战场通信协议，可执行近距离侦察、精准定位或协同突袭任务，成为低成本、高机动性的战场低空作战补充力量</a:t>
            </a:r>
            <a:endParaRPr lang="zh-CN" altLang="en-US" sz="1200">
              <a:solidFill>
                <a:srgbClr val="000000"/>
              </a:solidFill>
              <a:latin typeface="黑体" panose="02010609060101010101" charset="-122"/>
              <a:ea typeface="黑体" panose="02010609060101010101" charset="-122"/>
              <a:cs typeface="黑体" panose="02010609060101010101" charset="-122"/>
              <a:sym typeface="+mn-ea"/>
            </a:endParaRPr>
          </a:p>
        </p:txBody>
      </p:sp>
      <p:graphicFrame>
        <p:nvGraphicFramePr>
          <p:cNvPr id="15" name="表格 14"/>
          <p:cNvGraphicFramePr/>
          <p:nvPr/>
        </p:nvGraphicFramePr>
        <p:xfrm>
          <a:off x="6161308" y="2036347"/>
          <a:ext cx="5447030" cy="4279265"/>
        </p:xfrm>
        <a:graphic>
          <a:graphicData uri="http://schemas.openxmlformats.org/drawingml/2006/table">
            <a:tbl>
              <a:tblPr firstRow="1" bandRow="1">
                <a:tableStyleId>{5C22544A-7EE6-4342-B048-85BDC9FD1C3A}</a:tableStyleId>
              </a:tblPr>
              <a:tblGrid>
                <a:gridCol w="1191895"/>
                <a:gridCol w="3187065"/>
                <a:gridCol w="1068070"/>
              </a:tblGrid>
              <a:tr h="344170">
                <a:tc>
                  <a:txBody>
                    <a:bodyPr/>
                    <a:p>
                      <a:pPr algn="ctr">
                        <a:lnSpc>
                          <a:spcPct val="120000"/>
                        </a:lnSpc>
                        <a:buNone/>
                      </a:pPr>
                      <a:endParaRPr lang="zh-CN" altLang="en-US" sz="1200" spc="120">
                        <a:latin typeface="Arial" panose="020B0604020202020204" pitchFamily="34" charset="0"/>
                        <a:ea typeface="宋体" panose="02010600030101010101" pitchFamily="2" charset="-122"/>
                        <a:sym typeface="+mn-ea"/>
                      </a:endParaRPr>
                    </a:p>
                  </a:txBody>
                  <a:tcPr marL="254000" marR="254000" marT="25400" marB="25400" anchor="ctr" anchorCtr="0"/>
                </a:tc>
                <a:tc>
                  <a:txBody>
                    <a:bodyPr/>
                    <a:p>
                      <a:pPr algn="ctr">
                        <a:lnSpc>
                          <a:spcPct val="120000"/>
                        </a:lnSpc>
                        <a:buNone/>
                      </a:pPr>
                      <a:r>
                        <a:rPr lang="zh-CN" altLang="en-US" sz="1400" spc="120">
                          <a:latin typeface="Arial" panose="020B0604020202020204" pitchFamily="34" charset="0"/>
                          <a:ea typeface="宋体" panose="02010600030101010101" pitchFamily="2" charset="-122"/>
                          <a:sym typeface="+mn-ea"/>
                        </a:rPr>
                        <a:t>项目</a:t>
                      </a:r>
                      <a:endParaRPr lang="zh-CN" altLang="en-US" sz="1400" spc="120">
                        <a:latin typeface="Arial" panose="020B0604020202020204" pitchFamily="34" charset="0"/>
                        <a:ea typeface="宋体" panose="02010600030101010101" pitchFamily="2" charset="-122"/>
                        <a:sym typeface="+mn-ea"/>
                      </a:endParaRPr>
                    </a:p>
                  </a:txBody>
                  <a:tcPr marL="254000" marR="254000" marT="25400" marB="25400" anchor="ctr" anchorCtr="0"/>
                </a:tc>
                <a:tc>
                  <a:txBody>
                    <a:bodyPr/>
                    <a:p>
                      <a:pPr algn="ctr">
                        <a:lnSpc>
                          <a:spcPct val="120000"/>
                        </a:lnSpc>
                        <a:buNone/>
                      </a:pPr>
                      <a:r>
                        <a:rPr lang="zh-CN" altLang="en-US" sz="1400" spc="120">
                          <a:latin typeface="Arial" panose="020B0604020202020204" pitchFamily="34" charset="0"/>
                          <a:ea typeface="宋体" panose="02010600030101010101" pitchFamily="2" charset="-122"/>
                          <a:sym typeface="+mn-ea"/>
                        </a:rPr>
                        <a:t>参数</a:t>
                      </a:r>
                      <a:endParaRPr lang="zh-CN" altLang="en-US" sz="1400" spc="120">
                        <a:latin typeface="Arial" panose="020B0604020202020204" pitchFamily="34" charset="0"/>
                        <a:ea typeface="宋体" panose="02010600030101010101" pitchFamily="2" charset="-122"/>
                        <a:sym typeface="+mn-ea"/>
                      </a:endParaRPr>
                    </a:p>
                  </a:txBody>
                  <a:tcPr marL="254000" marR="254000" marT="25400" marB="25400" anchor="ctr" anchorCtr="0"/>
                </a:tc>
              </a:tr>
              <a:tr h="302260">
                <a:tc rowSpan="5">
                  <a:txBody>
                    <a:bodyPr/>
                    <a:p>
                      <a:pPr algn="ctr">
                        <a:lnSpc>
                          <a:spcPct val="120000"/>
                        </a:lnSpc>
                        <a:buNone/>
                      </a:pPr>
                      <a:r>
                        <a:rPr lang="zh-CN" altLang="en-US" sz="1200">
                          <a:latin typeface="Arial" panose="020B0604020202020204" pitchFamily="34" charset="0"/>
                          <a:ea typeface="宋体" panose="02010600030101010101" pitchFamily="2" charset="-122"/>
                        </a:rPr>
                        <a:t>产品尺寸</a:t>
                      </a:r>
                      <a:r>
                        <a:rPr lang="en-US" altLang="zh-CN" sz="1200">
                          <a:latin typeface="Arial" panose="020B0604020202020204" pitchFamily="34" charset="0"/>
                          <a:ea typeface="宋体" panose="02010600030101010101" pitchFamily="2" charset="-122"/>
                        </a:rPr>
                        <a:t>(Product)</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轴长度</a:t>
                      </a:r>
                      <a:r>
                        <a:rPr lang="en-US" altLang="zh-CN" sz="1200">
                          <a:latin typeface="Arial" panose="020B0604020202020204" pitchFamily="34" charset="0"/>
                          <a:ea typeface="宋体" panose="02010600030101010101" pitchFamily="2" charset="-122"/>
                        </a:rPr>
                        <a:t>(Axle length)</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尺寸</a:t>
                      </a:r>
                      <a:r>
                        <a:rPr lang="en-US" altLang="zh-CN" sz="1200">
                          <a:latin typeface="Arial" panose="020B0604020202020204" pitchFamily="34" charset="0"/>
                          <a:ea typeface="宋体" panose="02010600030101010101" pitchFamily="2" charset="-122"/>
                        </a:rPr>
                        <a:t>(Size)</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顶板厚度</a:t>
                      </a:r>
                      <a:r>
                        <a:rPr lang="en-US" altLang="zh-CN" sz="1200">
                          <a:latin typeface="Arial" panose="020B0604020202020204" pitchFamily="34" charset="0"/>
                          <a:ea typeface="宋体" panose="02010600030101010101" pitchFamily="2" charset="-122"/>
                        </a:rPr>
                        <a:t>(Roof thickness)</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a:tc>
                <a:tc>
                  <a:txBody>
                    <a:bodyPr/>
                    <a:p>
                      <a:pPr algn="ctr">
                        <a:lnSpc>
                          <a:spcPct val="120000"/>
                        </a:lnSpc>
                        <a:buNone/>
                      </a:pPr>
                      <a:r>
                        <a:rPr lang="zh-CN" altLang="en-US" sz="1200">
                          <a:latin typeface="Arial" panose="020B0604020202020204" pitchFamily="34" charset="0"/>
                          <a:ea typeface="宋体" panose="02010600030101010101" pitchFamily="2" charset="-122"/>
                          <a:sym typeface="+mn-ea"/>
                        </a:rPr>
                        <a:t>底板厚度</a:t>
                      </a:r>
                      <a:r>
                        <a:rPr lang="en-US" altLang="zh-CN" sz="1200">
                          <a:latin typeface="Arial" panose="020B0604020202020204" pitchFamily="34" charset="0"/>
                          <a:ea typeface="宋体" panose="02010600030101010101" pitchFamily="2" charset="-122"/>
                          <a:sym typeface="+mn-ea"/>
                        </a:rPr>
                        <a:t>(Base plate thickness)</a:t>
                      </a:r>
                      <a:endParaRPr lang="en-US" altLang="zh-CN" sz="1200">
                        <a:latin typeface="Arial" panose="020B0604020202020204" pitchFamily="34" charset="0"/>
                        <a:ea typeface="宋体" panose="02010600030101010101" pitchFamily="2" charset="-122"/>
                        <a:sym typeface="+mn-ea"/>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260">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机臂厚度</a:t>
                      </a:r>
                      <a:r>
                        <a:rPr lang="en-US" altLang="zh-CN" sz="1200">
                          <a:latin typeface="Arial" panose="020B0604020202020204" pitchFamily="34" charset="0"/>
                          <a:ea typeface="宋体" panose="02010600030101010101" pitchFamily="2" charset="-122"/>
                        </a:rPr>
                        <a:t>(Machine arm thickness)</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rowSpan="8">
                  <a:txBody>
                    <a:bodyPr/>
                    <a:p>
                      <a:pPr algn="ctr">
                        <a:lnSpc>
                          <a:spcPct val="120000"/>
                        </a:lnSpc>
                        <a:buNone/>
                      </a:pPr>
                      <a:r>
                        <a:rPr lang="zh-CN" altLang="en-US" sz="1200">
                          <a:latin typeface="Arial" panose="020B0604020202020204" pitchFamily="34" charset="0"/>
                          <a:ea typeface="宋体" panose="02010600030101010101" pitchFamily="2" charset="-122"/>
                        </a:rPr>
                        <a:t>产品结构</a:t>
                      </a:r>
                      <a:r>
                        <a:rPr lang="en-US" altLang="zh-CN" sz="1200">
                          <a:latin typeface="Arial" panose="020B0604020202020204" pitchFamily="34" charset="0"/>
                          <a:ea typeface="宋体" panose="02010600030101010101" pitchFamily="2" charset="-122"/>
                        </a:rPr>
                        <a:t>(Product structure)</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框架</a:t>
                      </a:r>
                      <a:r>
                        <a:rPr lang="en-US" altLang="zh-CN" sz="1200">
                          <a:latin typeface="Arial" panose="020B0604020202020204" pitchFamily="34" charset="0"/>
                          <a:ea typeface="宋体" panose="02010600030101010101" pitchFamily="2" charset="-122"/>
                        </a:rPr>
                        <a:t>(Framework)</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轴距</a:t>
                      </a:r>
                      <a:r>
                        <a:rPr lang="en-US" altLang="zh-CN" sz="1200">
                          <a:latin typeface="Arial" panose="020B0604020202020204" pitchFamily="34" charset="0"/>
                          <a:ea typeface="宋体" panose="02010600030101010101" pitchFamily="2" charset="-122"/>
                        </a:rPr>
                        <a:t>(Wheelbase)</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260">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图传</a:t>
                      </a:r>
                      <a:r>
                        <a:rPr lang="en-US" altLang="zh-CN" sz="1200">
                          <a:latin typeface="Arial" panose="020B0604020202020204" pitchFamily="34" charset="0"/>
                          <a:ea typeface="宋体" panose="02010600030101010101" pitchFamily="2" charset="-122"/>
                        </a:rPr>
                        <a:t>(Image transmission)</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天线</a:t>
                      </a:r>
                      <a:r>
                        <a:rPr lang="en-US" altLang="zh-CN" sz="1200">
                          <a:latin typeface="Arial" panose="020B0604020202020204" pitchFamily="34" charset="0"/>
                          <a:ea typeface="宋体" panose="02010600030101010101" pitchFamily="2" charset="-122"/>
                        </a:rPr>
                        <a:t>(Antenna)</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摄像头</a:t>
                      </a:r>
                      <a:r>
                        <a:rPr lang="en-US" altLang="zh-CN" sz="1200">
                          <a:latin typeface="Arial" panose="020B0604020202020204" pitchFamily="34" charset="0"/>
                          <a:ea typeface="宋体" panose="02010600030101010101" pitchFamily="2" charset="-122"/>
                        </a:rPr>
                        <a:t>(Camera)</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电机</a:t>
                      </a:r>
                      <a:r>
                        <a:rPr lang="en-US" altLang="zh-CN" sz="1200">
                          <a:latin typeface="Arial" panose="020B0604020202020204" pitchFamily="34" charset="0"/>
                          <a:ea typeface="宋体" panose="02010600030101010101" pitchFamily="2" charset="-122"/>
                        </a:rPr>
                        <a:t>(Electric motor)</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260">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桨叶</a:t>
                      </a:r>
                      <a:r>
                        <a:rPr lang="en-US" altLang="zh-CN" sz="1200">
                          <a:latin typeface="Arial" panose="020B0604020202020204" pitchFamily="34" charset="0"/>
                          <a:ea typeface="宋体" panose="02010600030101010101" pitchFamily="2" charset="-122"/>
                        </a:rPr>
                        <a:t>(Propeller blade)</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定位</a:t>
                      </a:r>
                      <a:r>
                        <a:rPr lang="en-US" altLang="zh-CN" sz="1200">
                          <a:latin typeface="Arial" panose="020B0604020202020204" pitchFamily="34" charset="0"/>
                          <a:ea typeface="宋体" panose="02010600030101010101" pitchFamily="2" charset="-122"/>
                        </a:rPr>
                        <a:t>(Positioning)</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bl>
          </a:graphicData>
        </a:graphic>
      </p:graphicFrame>
    </p:spTree>
    <p:custDataLst>
      <p:tags r:id="rId18"/>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5539740" cy="706755"/>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FAV UAV-FD-FPV02</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 name="文本框 4"/>
          <p:cNvSpPr txBox="1"/>
          <p:nvPr>
            <p:custDataLst>
              <p:tags r:id="rId1"/>
            </p:custDataLst>
          </p:nvPr>
        </p:nvSpPr>
        <p:spPr>
          <a:xfrm>
            <a:off x="8413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6" name="文本框 5"/>
          <p:cNvSpPr txBox="1"/>
          <p:nvPr>
            <p:custDataLst>
              <p:tags r:id="rId2"/>
            </p:custDataLst>
          </p:nvPr>
        </p:nvSpPr>
        <p:spPr>
          <a:xfrm>
            <a:off x="20783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7" name="文本框 6"/>
          <p:cNvSpPr txBox="1"/>
          <p:nvPr>
            <p:custDataLst>
              <p:tags r:id="rId3"/>
            </p:custDataLst>
          </p:nvPr>
        </p:nvSpPr>
        <p:spPr>
          <a:xfrm>
            <a:off x="37941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4"/>
            </p:custDataLst>
          </p:nvPr>
        </p:nvSpPr>
        <p:spPr>
          <a:xfrm>
            <a:off x="8413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a:off x="10509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6"/>
            </p:custDataLst>
          </p:nvPr>
        </p:nvSpPr>
        <p:spPr>
          <a:xfrm>
            <a:off x="797560"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11" name="文本框 10"/>
          <p:cNvSpPr txBox="1"/>
          <p:nvPr>
            <p:custDataLst>
              <p:tags r:id="rId7"/>
            </p:custDataLst>
          </p:nvPr>
        </p:nvSpPr>
        <p:spPr>
          <a:xfrm>
            <a:off x="2196465"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2" name="文本框 11"/>
          <p:cNvSpPr txBox="1"/>
          <p:nvPr>
            <p:custDataLst>
              <p:tags r:id="rId8"/>
            </p:custDataLst>
          </p:nvPr>
        </p:nvSpPr>
        <p:spPr>
          <a:xfrm>
            <a:off x="23177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4" name="文本框 3"/>
          <p:cNvSpPr txBox="1"/>
          <p:nvPr>
            <p:custDataLst>
              <p:tags r:id="rId9"/>
            </p:custDataLst>
          </p:nvPr>
        </p:nvSpPr>
        <p:spPr>
          <a:xfrm>
            <a:off x="2275840"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9992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7979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9458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30" name="圆角矩形 29"/>
          <p:cNvSpPr/>
          <p:nvPr>
            <p:custDataLst>
              <p:tags r:id="rId13"/>
            </p:custDataLst>
          </p:nvPr>
        </p:nvSpPr>
        <p:spPr>
          <a:xfrm>
            <a:off x="6489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4724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4"/>
            </p:custDataLst>
          </p:nvPr>
        </p:nvCxnSpPr>
        <p:spPr>
          <a:xfrm>
            <a:off x="6489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5"/>
            </p:custDataLst>
          </p:nvPr>
        </p:nvCxnSpPr>
        <p:spPr>
          <a:xfrm rot="5400000">
            <a:off x="31045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6"/>
            </p:custDataLst>
          </p:nvPr>
        </p:nvCxnSpPr>
        <p:spPr>
          <a:xfrm rot="5400000">
            <a:off x="31045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6209665" y="869950"/>
            <a:ext cx="5322570" cy="1045210"/>
          </a:xfrm>
          <a:prstGeom prst="rect">
            <a:avLst/>
          </a:prstGeom>
          <a:noFill/>
        </p:spPr>
        <p:txBody>
          <a:bodyPr wrap="square" rtlCol="0" anchor="t">
            <a:spAutoFit/>
          </a:bodyPr>
          <a:p>
            <a:pPr algn="just" fontAlgn="auto"/>
            <a:r>
              <a:rPr lang="en-US" altLang="zh-CN" sz="1400" b="1">
                <a:solidFill>
                  <a:srgbClr val="000000"/>
                </a:solidFill>
                <a:latin typeface="黑体" panose="02010609060101010101" charset="-122"/>
                <a:ea typeface="黑体" panose="02010609060101010101" charset="-122"/>
                <a:cs typeface="黑体" panose="02010609060101010101" charset="-122"/>
                <a:sym typeface="+mn-ea"/>
              </a:rPr>
              <a:t>FPV02</a:t>
            </a:r>
            <a:endParaRPr lang="zh-CN" altLang="en-US" sz="1400" b="1">
              <a:solidFill>
                <a:srgbClr val="000000"/>
              </a:solidFill>
              <a:latin typeface="黑体" panose="02010609060101010101" charset="-122"/>
              <a:ea typeface="黑体" panose="02010609060101010101" charset="-122"/>
              <a:cs typeface="黑体" panose="02010609060101010101" charset="-122"/>
              <a:sym typeface="+mn-ea"/>
            </a:endParaRPr>
          </a:p>
          <a:p>
            <a:pPr algn="just" fontAlgn="auto"/>
            <a:r>
              <a:rPr lang="zh-CN" altLang="en-US" sz="1200">
                <a:solidFill>
                  <a:srgbClr val="000000"/>
                </a:solidFill>
                <a:latin typeface="黑体" panose="02010609060101010101" charset="-122"/>
                <a:ea typeface="黑体" panose="02010609060101010101" charset="-122"/>
                <a:cs typeface="黑体" panose="02010609060101010101" charset="-122"/>
                <a:sym typeface="+mn-ea"/>
              </a:rPr>
              <a:t>珐哆科技自研</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FPV</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无人机，</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15</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寸</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6</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轴</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FPV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凭借</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15</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寸桨的充足载荷与</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6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轴的高稳定性，搭配</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FPV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实时操控，可高效用于工业设备巡检、应急场景勘察、户外影视航拍及野外勘探，能在复杂环境下精准完成近距离观测与画面传输任务。</a:t>
            </a:r>
            <a:endParaRPr lang="zh-CN" altLang="en-US" sz="1200">
              <a:solidFill>
                <a:srgbClr val="000000"/>
              </a:solidFill>
              <a:latin typeface="黑体" panose="02010609060101010101" charset="-122"/>
              <a:ea typeface="黑体" panose="02010609060101010101" charset="-122"/>
              <a:cs typeface="黑体" panose="02010609060101010101" charset="-122"/>
              <a:sym typeface="+mn-ea"/>
            </a:endParaRPr>
          </a:p>
        </p:txBody>
      </p:sp>
      <p:graphicFrame>
        <p:nvGraphicFramePr>
          <p:cNvPr id="15" name="表格 14"/>
          <p:cNvGraphicFramePr/>
          <p:nvPr/>
        </p:nvGraphicFramePr>
        <p:xfrm>
          <a:off x="6209568" y="2036347"/>
          <a:ext cx="5398770" cy="4279265"/>
        </p:xfrm>
        <a:graphic>
          <a:graphicData uri="http://schemas.openxmlformats.org/drawingml/2006/table">
            <a:tbl>
              <a:tblPr firstRow="1" bandRow="1">
                <a:tableStyleId>{5C22544A-7EE6-4342-B048-85BDC9FD1C3A}</a:tableStyleId>
              </a:tblPr>
              <a:tblGrid>
                <a:gridCol w="1143635"/>
                <a:gridCol w="3187065"/>
                <a:gridCol w="1068070"/>
              </a:tblGrid>
              <a:tr h="344170">
                <a:tc>
                  <a:txBody>
                    <a:bodyPr/>
                    <a:p>
                      <a:pPr algn="ctr">
                        <a:lnSpc>
                          <a:spcPct val="120000"/>
                        </a:lnSpc>
                        <a:buNone/>
                      </a:pPr>
                      <a:endParaRPr lang="zh-CN" altLang="en-US" sz="1200" spc="120">
                        <a:latin typeface="Arial" panose="020B0604020202020204" pitchFamily="34" charset="0"/>
                        <a:ea typeface="宋体" panose="02010600030101010101" pitchFamily="2" charset="-122"/>
                        <a:sym typeface="+mn-ea"/>
                      </a:endParaRPr>
                    </a:p>
                  </a:txBody>
                  <a:tcPr marL="254000" marR="254000" marT="25400" marB="25400" anchor="ctr" anchorCtr="0"/>
                </a:tc>
                <a:tc>
                  <a:txBody>
                    <a:bodyPr/>
                    <a:p>
                      <a:pPr algn="ctr">
                        <a:lnSpc>
                          <a:spcPct val="120000"/>
                        </a:lnSpc>
                        <a:buNone/>
                      </a:pPr>
                      <a:r>
                        <a:rPr lang="zh-CN" altLang="en-US" sz="1400" spc="120">
                          <a:latin typeface="Arial" panose="020B0604020202020204" pitchFamily="34" charset="0"/>
                          <a:ea typeface="宋体" panose="02010600030101010101" pitchFamily="2" charset="-122"/>
                          <a:sym typeface="+mn-ea"/>
                        </a:rPr>
                        <a:t>项目</a:t>
                      </a:r>
                      <a:endParaRPr lang="zh-CN" altLang="en-US" sz="1400" spc="120">
                        <a:latin typeface="Arial" panose="020B0604020202020204" pitchFamily="34" charset="0"/>
                        <a:ea typeface="宋体" panose="02010600030101010101" pitchFamily="2" charset="-122"/>
                        <a:sym typeface="+mn-ea"/>
                      </a:endParaRPr>
                    </a:p>
                  </a:txBody>
                  <a:tcPr marL="254000" marR="254000" marT="25400" marB="25400" anchor="ctr" anchorCtr="0"/>
                </a:tc>
                <a:tc>
                  <a:txBody>
                    <a:bodyPr/>
                    <a:p>
                      <a:pPr algn="ctr">
                        <a:lnSpc>
                          <a:spcPct val="120000"/>
                        </a:lnSpc>
                        <a:buNone/>
                      </a:pPr>
                      <a:r>
                        <a:rPr lang="zh-CN" altLang="en-US" sz="1400" spc="120">
                          <a:latin typeface="Arial" panose="020B0604020202020204" pitchFamily="34" charset="0"/>
                          <a:ea typeface="宋体" panose="02010600030101010101" pitchFamily="2" charset="-122"/>
                          <a:sym typeface="+mn-ea"/>
                        </a:rPr>
                        <a:t>参数</a:t>
                      </a:r>
                      <a:endParaRPr lang="zh-CN" altLang="en-US" sz="1400" spc="120">
                        <a:latin typeface="Arial" panose="020B0604020202020204" pitchFamily="34" charset="0"/>
                        <a:ea typeface="宋体" panose="02010600030101010101" pitchFamily="2" charset="-122"/>
                        <a:sym typeface="+mn-ea"/>
                      </a:endParaRPr>
                    </a:p>
                  </a:txBody>
                  <a:tcPr marL="254000" marR="254000" marT="25400" marB="25400" anchor="ctr" anchorCtr="0"/>
                </a:tc>
              </a:tr>
              <a:tr h="302260">
                <a:tc rowSpan="5">
                  <a:txBody>
                    <a:bodyPr/>
                    <a:p>
                      <a:pPr algn="ctr">
                        <a:lnSpc>
                          <a:spcPct val="120000"/>
                        </a:lnSpc>
                        <a:buNone/>
                      </a:pPr>
                      <a:r>
                        <a:rPr lang="zh-CN" altLang="en-US" sz="1200">
                          <a:latin typeface="Arial" panose="020B0604020202020204" pitchFamily="34" charset="0"/>
                          <a:ea typeface="宋体" panose="02010600030101010101" pitchFamily="2" charset="-122"/>
                        </a:rPr>
                        <a:t>产品尺寸</a:t>
                      </a:r>
                      <a:r>
                        <a:rPr lang="en-US" altLang="zh-CN" sz="1200">
                          <a:latin typeface="Arial" panose="020B0604020202020204" pitchFamily="34" charset="0"/>
                          <a:ea typeface="宋体" panose="02010600030101010101" pitchFamily="2" charset="-122"/>
                        </a:rPr>
                        <a:t>(Product)</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轴长度</a:t>
                      </a:r>
                      <a:r>
                        <a:rPr lang="en-US" altLang="zh-CN" sz="1200">
                          <a:latin typeface="Arial" panose="020B0604020202020204" pitchFamily="34" charset="0"/>
                          <a:ea typeface="宋体" panose="02010600030101010101" pitchFamily="2" charset="-122"/>
                        </a:rPr>
                        <a:t>(Axle length)</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尺寸</a:t>
                      </a:r>
                      <a:r>
                        <a:rPr lang="en-US" altLang="zh-CN" sz="1200">
                          <a:latin typeface="Arial" panose="020B0604020202020204" pitchFamily="34" charset="0"/>
                          <a:ea typeface="宋体" panose="02010600030101010101" pitchFamily="2" charset="-122"/>
                        </a:rPr>
                        <a:t>(Size)</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顶板厚度</a:t>
                      </a:r>
                      <a:r>
                        <a:rPr lang="en-US" altLang="zh-CN" sz="1200">
                          <a:latin typeface="Arial" panose="020B0604020202020204" pitchFamily="34" charset="0"/>
                          <a:ea typeface="宋体" panose="02010600030101010101" pitchFamily="2" charset="-122"/>
                        </a:rPr>
                        <a:t>(Roof thickness)</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a:tc>
                <a:tc>
                  <a:txBody>
                    <a:bodyPr/>
                    <a:p>
                      <a:pPr algn="ctr">
                        <a:lnSpc>
                          <a:spcPct val="120000"/>
                        </a:lnSpc>
                        <a:buNone/>
                      </a:pPr>
                      <a:r>
                        <a:rPr lang="zh-CN" altLang="en-US" sz="1200">
                          <a:latin typeface="Arial" panose="020B0604020202020204" pitchFamily="34" charset="0"/>
                          <a:ea typeface="宋体" panose="02010600030101010101" pitchFamily="2" charset="-122"/>
                          <a:sym typeface="+mn-ea"/>
                        </a:rPr>
                        <a:t>底板厚度</a:t>
                      </a:r>
                      <a:r>
                        <a:rPr lang="en-US" altLang="zh-CN" sz="1200">
                          <a:latin typeface="Arial" panose="020B0604020202020204" pitchFamily="34" charset="0"/>
                          <a:ea typeface="宋体" panose="02010600030101010101" pitchFamily="2" charset="-122"/>
                          <a:sym typeface="+mn-ea"/>
                        </a:rPr>
                        <a:t>(Base plate thickness)</a:t>
                      </a:r>
                      <a:endParaRPr lang="en-US" altLang="zh-CN" sz="1200">
                        <a:latin typeface="Arial" panose="020B0604020202020204" pitchFamily="34" charset="0"/>
                        <a:ea typeface="宋体" panose="02010600030101010101" pitchFamily="2" charset="-122"/>
                        <a:sym typeface="+mn-ea"/>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260">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机臂厚度</a:t>
                      </a:r>
                      <a:r>
                        <a:rPr lang="en-US" altLang="zh-CN" sz="1200">
                          <a:latin typeface="Arial" panose="020B0604020202020204" pitchFamily="34" charset="0"/>
                          <a:ea typeface="宋体" panose="02010600030101010101" pitchFamily="2" charset="-122"/>
                        </a:rPr>
                        <a:t>(Machine arm thickness)</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rowSpan="8">
                  <a:txBody>
                    <a:bodyPr/>
                    <a:p>
                      <a:pPr algn="ctr">
                        <a:lnSpc>
                          <a:spcPct val="120000"/>
                        </a:lnSpc>
                        <a:buNone/>
                      </a:pPr>
                      <a:r>
                        <a:rPr lang="zh-CN" altLang="en-US" sz="1200">
                          <a:latin typeface="Arial" panose="020B0604020202020204" pitchFamily="34" charset="0"/>
                          <a:ea typeface="宋体" panose="02010600030101010101" pitchFamily="2" charset="-122"/>
                        </a:rPr>
                        <a:t>产品结构</a:t>
                      </a:r>
                      <a:r>
                        <a:rPr lang="en-US" altLang="zh-CN" sz="1200">
                          <a:latin typeface="Arial" panose="020B0604020202020204" pitchFamily="34" charset="0"/>
                          <a:ea typeface="宋体" panose="02010600030101010101" pitchFamily="2" charset="-122"/>
                        </a:rPr>
                        <a:t>(Product structure)</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框架</a:t>
                      </a:r>
                      <a:r>
                        <a:rPr lang="en-US" altLang="zh-CN" sz="1200">
                          <a:latin typeface="Arial" panose="020B0604020202020204" pitchFamily="34" charset="0"/>
                          <a:ea typeface="宋体" panose="02010600030101010101" pitchFamily="2" charset="-122"/>
                        </a:rPr>
                        <a:t>(Framework)</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轴距</a:t>
                      </a:r>
                      <a:r>
                        <a:rPr lang="en-US" altLang="zh-CN" sz="1200">
                          <a:latin typeface="Arial" panose="020B0604020202020204" pitchFamily="34" charset="0"/>
                          <a:ea typeface="宋体" panose="02010600030101010101" pitchFamily="2" charset="-122"/>
                        </a:rPr>
                        <a:t>(Wheelbase)</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260">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图传</a:t>
                      </a:r>
                      <a:r>
                        <a:rPr lang="en-US" altLang="zh-CN" sz="1200">
                          <a:latin typeface="Arial" panose="020B0604020202020204" pitchFamily="34" charset="0"/>
                          <a:ea typeface="宋体" panose="02010600030101010101" pitchFamily="2" charset="-122"/>
                        </a:rPr>
                        <a:t>(Image transmission)</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天线</a:t>
                      </a:r>
                      <a:r>
                        <a:rPr lang="en-US" altLang="zh-CN" sz="1200">
                          <a:latin typeface="Arial" panose="020B0604020202020204" pitchFamily="34" charset="0"/>
                          <a:ea typeface="宋体" panose="02010600030101010101" pitchFamily="2" charset="-122"/>
                        </a:rPr>
                        <a:t>(Antenna)</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摄像头</a:t>
                      </a:r>
                      <a:r>
                        <a:rPr lang="en-US" altLang="zh-CN" sz="1200">
                          <a:latin typeface="Arial" panose="020B0604020202020204" pitchFamily="34" charset="0"/>
                          <a:ea typeface="宋体" panose="02010600030101010101" pitchFamily="2" charset="-122"/>
                        </a:rPr>
                        <a:t>(Camera)</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电机</a:t>
                      </a:r>
                      <a:r>
                        <a:rPr lang="en-US" altLang="zh-CN" sz="1200">
                          <a:latin typeface="Arial" panose="020B0604020202020204" pitchFamily="34" charset="0"/>
                          <a:ea typeface="宋体" panose="02010600030101010101" pitchFamily="2" charset="-122"/>
                        </a:rPr>
                        <a:t>(Electric motor)</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260">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桨叶</a:t>
                      </a:r>
                      <a:r>
                        <a:rPr lang="en-US" altLang="zh-CN" sz="1200">
                          <a:latin typeface="Arial" panose="020B0604020202020204" pitchFamily="34" charset="0"/>
                          <a:ea typeface="宋体" panose="02010600030101010101" pitchFamily="2" charset="-122"/>
                        </a:rPr>
                        <a:t>(Propeller blade)</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r h="302895">
                <a:tc vMerge="1">
                  <a:tcPr marL="254000" marR="254000" marT="25400" marB="25400" anchor="ctr" anchorCtr="0"/>
                </a:tc>
                <a:tc>
                  <a:txBody>
                    <a:bodyPr/>
                    <a:p>
                      <a:pPr algn="ctr">
                        <a:lnSpc>
                          <a:spcPct val="120000"/>
                        </a:lnSpc>
                        <a:buNone/>
                      </a:pPr>
                      <a:r>
                        <a:rPr lang="zh-CN" altLang="en-US" sz="1200">
                          <a:latin typeface="Arial" panose="020B0604020202020204" pitchFamily="34" charset="0"/>
                          <a:ea typeface="宋体" panose="02010600030101010101" pitchFamily="2" charset="-122"/>
                        </a:rPr>
                        <a:t>定位</a:t>
                      </a:r>
                      <a:r>
                        <a:rPr lang="en-US" altLang="zh-CN" sz="1200">
                          <a:latin typeface="Arial" panose="020B0604020202020204" pitchFamily="34" charset="0"/>
                          <a:ea typeface="宋体" panose="02010600030101010101" pitchFamily="2" charset="-122"/>
                        </a:rPr>
                        <a:t>(Positioning)</a:t>
                      </a:r>
                      <a:endParaRPr lang="en-US" altLang="zh-CN" sz="1200">
                        <a:latin typeface="Arial" panose="020B0604020202020204" pitchFamily="34" charset="0"/>
                        <a:ea typeface="宋体" panose="02010600030101010101" pitchFamily="2" charset="-122"/>
                      </a:endParaRPr>
                    </a:p>
                  </a:txBody>
                  <a:tcPr marL="254000" marR="254000" marT="25400" marB="25400" anchor="ctr" anchorCtr="0"/>
                </a:tc>
                <a:tc>
                  <a:txBody>
                    <a:bodyPr/>
                    <a:p>
                      <a:pPr algn="ctr">
                        <a:lnSpc>
                          <a:spcPct val="120000"/>
                        </a:lnSpc>
                        <a:buNone/>
                      </a:pPr>
                      <a:endParaRPr lang="zh-CN" altLang="en-US" sz="1200"/>
                    </a:p>
                  </a:txBody>
                  <a:tcPr marL="254000" marR="254000" marT="25400" marB="25400" anchor="ctr" anchorCtr="0"/>
                </a:tc>
              </a:tr>
            </a:tbl>
          </a:graphicData>
        </a:graphic>
      </p:graphicFrame>
      <p:pic>
        <p:nvPicPr>
          <p:cNvPr id="2" name="图片 1"/>
          <p:cNvPicPr>
            <a:picLocks noChangeAspect="1"/>
          </p:cNvPicPr>
          <p:nvPr/>
        </p:nvPicPr>
        <p:blipFill>
          <a:blip r:embed="rId17"/>
          <a:stretch>
            <a:fillRect/>
          </a:stretch>
        </p:blipFill>
        <p:spPr>
          <a:xfrm>
            <a:off x="654685" y="1452245"/>
            <a:ext cx="4724400" cy="3049270"/>
          </a:xfrm>
          <a:prstGeom prst="rect">
            <a:avLst/>
          </a:prstGeom>
        </p:spPr>
      </p:pic>
    </p:spTree>
    <p:custDataLst>
      <p:tags r:id="rId18"/>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6632575" cy="706755"/>
          </a:xfrm>
          <a:prstGeom prst="rect">
            <a:avLst/>
          </a:prstGeom>
          <a:noFill/>
        </p:spPr>
        <p:txBody>
          <a:bodyPr wrap="square" rtlCol="0">
            <a:spAutoFit/>
            <a:scene3d>
              <a:camera prst="orthographicFront"/>
              <a:lightRig rig="threePt" dir="t"/>
            </a:scene3d>
          </a:bodyPr>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FPV UAV-FD-XJXX</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7" name="文本框 56"/>
          <p:cNvSpPr txBox="1"/>
          <p:nvPr/>
        </p:nvSpPr>
        <p:spPr>
          <a:xfrm>
            <a:off x="4296410" y="1072515"/>
            <a:ext cx="2695575"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巡检无人机系列</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cxnSp>
        <p:nvCxnSpPr>
          <p:cNvPr id="25" name="直接连接符 24"/>
          <p:cNvCxnSpPr/>
          <p:nvPr/>
        </p:nvCxnSpPr>
        <p:spPr>
          <a:xfrm>
            <a:off x="433070" y="1737995"/>
            <a:ext cx="5504180" cy="0"/>
          </a:xfrm>
          <a:prstGeom prst="line">
            <a:avLst/>
          </a:prstGeom>
          <a:ln>
            <a:solidFill>
              <a:schemeClr val="tx1"/>
            </a:solidFill>
          </a:ln>
        </p:spPr>
        <p:style>
          <a:lnRef idx="3">
            <a:schemeClr val="accent1"/>
          </a:lnRef>
          <a:fillRef idx="0">
            <a:srgbClr val="FFFFFF"/>
          </a:fillRef>
          <a:effectRef idx="0">
            <a:srgbClr val="FFFFFF"/>
          </a:effectRef>
          <a:fontRef idx="minor">
            <a:schemeClr val="tx1"/>
          </a:fontRef>
        </p:style>
      </p:cxnSp>
      <p:sp>
        <p:nvSpPr>
          <p:cNvPr id="130" name="textbox 130"/>
          <p:cNvSpPr/>
          <p:nvPr/>
        </p:nvSpPr>
        <p:spPr>
          <a:xfrm>
            <a:off x="433070" y="1814830"/>
            <a:ext cx="6022975" cy="582930"/>
          </a:xfrm>
          <a:prstGeom prst="rect">
            <a:avLst/>
          </a:prstGeom>
          <a:noFill/>
          <a:ln w="0" cap="flat">
            <a:noFill/>
            <a:prstDash val="solid"/>
            <a:miter lim="0"/>
          </a:ln>
        </p:spPr>
        <p:txBody>
          <a:bodyPr vert="horz" wrap="square" lIns="0" tIns="0" rIns="0" bIns="0"/>
          <a:p>
            <a:pPr algn="l" rtl="0" eaLnBrk="0">
              <a:lnSpc>
                <a:spcPct val="88000"/>
              </a:lnSpc>
            </a:pPr>
            <a:r>
              <a:rPr lang="zh-CN" altLang="en-US" sz="900" dirty="0">
                <a:latin typeface="黑体" panose="02010609060101010101" charset="-122"/>
                <a:ea typeface="黑体" panose="02010609060101010101" charset="-122"/>
                <a:cs typeface="黑体" panose="02010609060101010101" charset="-122"/>
              </a:rPr>
              <a:t>巡检无人机是专为工业检测与勘察设计的专业空中机器人。它通过搭载高清变焦相机、热成像传感器等专业载荷，替代人工深入高空、危险环境执行任务。其核心优点在于提升巡检效率与安全性，能快速发现人眼难以察觉的隐患（如设备过热、结构缺陷），并自动生成精准数据报告。广泛应用于电力线路、石油管道、风电光伏场站及应急勘查等领域，是实现智能化、精细化资产管理的重要工具。</a:t>
            </a:r>
            <a:endParaRPr lang="zh-CN" altLang="en-US" sz="900" dirty="0">
              <a:latin typeface="黑体" panose="02010609060101010101" charset="-122"/>
              <a:ea typeface="黑体" panose="02010609060101010101" charset="-122"/>
              <a:cs typeface="黑体" panose="02010609060101010101" charset="-122"/>
            </a:endParaRPr>
          </a:p>
        </p:txBody>
      </p:sp>
      <p:sp>
        <p:nvSpPr>
          <p:cNvPr id="39" name="文本框 38"/>
          <p:cNvSpPr txBox="1"/>
          <p:nvPr/>
        </p:nvSpPr>
        <p:spPr>
          <a:xfrm>
            <a:off x="340995" y="2285365"/>
            <a:ext cx="6206490" cy="1191260"/>
          </a:xfrm>
          <a:prstGeom prst="rect">
            <a:avLst/>
          </a:prstGeom>
          <a:noFill/>
        </p:spPr>
        <p:txBody>
          <a:bodyPr wrap="square" rtlCol="0" anchor="t">
            <a:noAutofit/>
          </a:bodyPr>
          <a:p>
            <a:r>
              <a:rPr lang="en-US" altLang="zh-CN" sz="800">
                <a:solidFill>
                  <a:schemeClr val="bg1">
                    <a:lumMod val="50000"/>
                  </a:schemeClr>
                </a:solidFill>
                <a:latin typeface="Calibri" panose="020F0502020204030204" charset="0"/>
                <a:cs typeface="Calibri" panose="020F0502020204030204" charset="0"/>
              </a:rPr>
              <a:t>Inspection drones are specialized aerial robots designed for industrial inspection and surveying. Equipped with professional payloads such as high-definition zoom cameras and thermal imaging sensors, they replace human labor in carrying out tasks in high-altitude and hazardous environments. Their core advantage lies in enhancing inspection efficiency and safety, enabling the rapid detection of hidden dangers (such as equipment overheating and structural defects) that are difficult to detect with the human eye, and automatically generating precise data reports. They are widely used in fields such as power lines, oil pipelines, wind and photovoltaic power stations, and emergency surveys, serving as important tools for achieving intelligent and refined asset management.</a:t>
            </a:r>
            <a:endParaRPr lang="en-US" altLang="zh-CN" sz="800">
              <a:solidFill>
                <a:schemeClr val="bg1">
                  <a:lumMod val="50000"/>
                </a:schemeClr>
              </a:solidFill>
              <a:latin typeface="Calibri" panose="020F0502020204030204" charset="0"/>
              <a:cs typeface="Calibri" panose="020F0502020204030204" charset="0"/>
            </a:endParaRPr>
          </a:p>
          <a:p>
            <a:endParaRPr lang="en-US" altLang="zh-CN" sz="800">
              <a:solidFill>
                <a:schemeClr val="bg1">
                  <a:lumMod val="50000"/>
                </a:schemeClr>
              </a:solidFill>
              <a:latin typeface="Calibri" panose="020F0502020204030204" charset="0"/>
              <a:cs typeface="Calibri" panose="020F0502020204030204" charset="0"/>
            </a:endParaRPr>
          </a:p>
        </p:txBody>
      </p:sp>
      <p:pic>
        <p:nvPicPr>
          <p:cNvPr id="49" name="图片 48"/>
          <p:cNvPicPr>
            <a:picLocks noChangeAspect="1"/>
          </p:cNvPicPr>
          <p:nvPr/>
        </p:nvPicPr>
        <p:blipFill>
          <a:blip r:embed="rId1"/>
          <a:stretch>
            <a:fillRect/>
          </a:stretch>
        </p:blipFill>
        <p:spPr>
          <a:xfrm>
            <a:off x="10526395" y="13970"/>
            <a:ext cx="1665605" cy="464185"/>
          </a:xfrm>
          <a:prstGeom prst="rect">
            <a:avLst/>
          </a:prstGeom>
        </p:spPr>
      </p:pic>
      <p:cxnSp>
        <p:nvCxnSpPr>
          <p:cNvPr id="42" name="直接连接符 41"/>
          <p:cNvCxnSpPr/>
          <p:nvPr/>
        </p:nvCxnSpPr>
        <p:spPr>
          <a:xfrm>
            <a:off x="9018905" y="2165985"/>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43" name="直接连接符 42"/>
          <p:cNvCxnSpPr/>
          <p:nvPr/>
        </p:nvCxnSpPr>
        <p:spPr>
          <a:xfrm>
            <a:off x="9616440" y="2760980"/>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9641205" y="2439035"/>
            <a:ext cx="2350770"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UAV-FD-XJ01</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0" name="文本框 49"/>
          <p:cNvSpPr txBox="1"/>
          <p:nvPr/>
        </p:nvSpPr>
        <p:spPr>
          <a:xfrm>
            <a:off x="9669780" y="2734945"/>
            <a:ext cx="1534795"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XJ02</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巡检无人机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cxnSp>
        <p:nvCxnSpPr>
          <p:cNvPr id="51" name="直接连接符 50"/>
          <p:cNvCxnSpPr/>
          <p:nvPr/>
        </p:nvCxnSpPr>
        <p:spPr>
          <a:xfrm>
            <a:off x="9066530" y="4808220"/>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nvCxnSpPr>
        <p:spPr>
          <a:xfrm>
            <a:off x="9664065" y="5403215"/>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53" name="文本框 52"/>
          <p:cNvSpPr txBox="1"/>
          <p:nvPr/>
        </p:nvSpPr>
        <p:spPr>
          <a:xfrm>
            <a:off x="9593580" y="5081270"/>
            <a:ext cx="2604135"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UAV-FD-JL-XJ02</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4" name="文本框 53"/>
          <p:cNvSpPr txBox="1"/>
          <p:nvPr/>
        </p:nvSpPr>
        <p:spPr>
          <a:xfrm>
            <a:off x="9765030" y="5377180"/>
            <a:ext cx="1511935"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XJ02</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巡检无人机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p:nvSpPr>
        <p:spPr>
          <a:xfrm>
            <a:off x="10673715" y="6369050"/>
            <a:ext cx="1518285" cy="245110"/>
          </a:xfrm>
          <a:prstGeom prst="rect">
            <a:avLst/>
          </a:prstGeom>
          <a:noFill/>
        </p:spPr>
        <p:txBody>
          <a:bodyPr wrap="square" rtlCol="0" anchor="t">
            <a:spAutoFit/>
          </a:bodyPr>
          <a:p>
            <a:r>
              <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rPr>
              <a:t>后页更多型号详细介绍</a:t>
            </a:r>
            <a:endPar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endParaRPr>
          </a:p>
        </p:txBody>
      </p:sp>
      <p:sp>
        <p:nvSpPr>
          <p:cNvPr id="56" name="文本框 55"/>
          <p:cNvSpPr txBox="1"/>
          <p:nvPr/>
        </p:nvSpPr>
        <p:spPr>
          <a:xfrm>
            <a:off x="8615680" y="6550025"/>
            <a:ext cx="3576320" cy="227965"/>
          </a:xfrm>
          <a:prstGeom prst="rect">
            <a:avLst/>
          </a:prstGeom>
          <a:noFill/>
        </p:spPr>
        <p:txBody>
          <a:bodyPr wrap="square" rtlCol="0" anchor="t">
            <a:noAutofit/>
          </a:bodyPr>
          <a:p>
            <a:r>
              <a:rPr lang="en-US" altLang="zh-CN" sz="1000">
                <a:solidFill>
                  <a:schemeClr val="bg1">
                    <a:lumMod val="50000"/>
                  </a:schemeClr>
                </a:solidFill>
              </a:rPr>
              <a:t>More detailed introductions of models on the following page</a:t>
            </a:r>
            <a:endParaRPr lang="en-US" altLang="zh-CN" sz="1000">
              <a:solidFill>
                <a:schemeClr val="bg1">
                  <a:lumMod val="50000"/>
                </a:schemeClr>
              </a:solidFill>
            </a:endParaRPr>
          </a:p>
          <a:p>
            <a:endParaRPr lang="en-US" altLang="zh-CN" sz="1000">
              <a:solidFill>
                <a:schemeClr val="bg1">
                  <a:lumMod val="50000"/>
                </a:schemeClr>
              </a:solidFill>
            </a:endParaRPr>
          </a:p>
        </p:txBody>
      </p:sp>
      <p:pic>
        <p:nvPicPr>
          <p:cNvPr id="2" name="图片 1" descr="重量"/>
          <p:cNvPicPr>
            <a:picLocks noChangeAspect="1"/>
          </p:cNvPicPr>
          <p:nvPr/>
        </p:nvPicPr>
        <p:blipFill>
          <a:blip/>
          <a:stretch>
            <a:fillRect/>
          </a:stretch>
        </p:blipFill>
        <p:spPr>
          <a:xfrm>
            <a:off x="1304925" y="3844290"/>
            <a:ext cx="494030" cy="494030"/>
          </a:xfrm>
          <a:prstGeom prst="rect">
            <a:avLst/>
          </a:prstGeom>
        </p:spPr>
      </p:pic>
      <p:pic>
        <p:nvPicPr>
          <p:cNvPr id="5" name="图片 4" descr="发电机"/>
          <p:cNvPicPr>
            <a:picLocks noChangeAspect="1"/>
          </p:cNvPicPr>
          <p:nvPr/>
        </p:nvPicPr>
        <p:blipFill>
          <a:blip/>
          <a:stretch>
            <a:fillRect/>
          </a:stretch>
        </p:blipFill>
        <p:spPr>
          <a:xfrm>
            <a:off x="2836545" y="3797300"/>
            <a:ext cx="612775" cy="612775"/>
          </a:xfrm>
          <a:prstGeom prst="rect">
            <a:avLst/>
          </a:prstGeom>
        </p:spPr>
      </p:pic>
      <p:pic>
        <p:nvPicPr>
          <p:cNvPr id="6" name="图片 5" descr="战略定位"/>
          <p:cNvPicPr>
            <a:picLocks noChangeAspect="1"/>
          </p:cNvPicPr>
          <p:nvPr/>
        </p:nvPicPr>
        <p:blipFill>
          <a:blip/>
          <a:stretch>
            <a:fillRect/>
          </a:stretch>
        </p:blipFill>
        <p:spPr>
          <a:xfrm>
            <a:off x="4399915" y="3825240"/>
            <a:ext cx="561340" cy="561340"/>
          </a:xfrm>
          <a:prstGeom prst="rect">
            <a:avLst/>
          </a:prstGeom>
        </p:spPr>
      </p:pic>
      <p:sp>
        <p:nvSpPr>
          <p:cNvPr id="9" name="文本框 13"/>
          <p:cNvSpPr txBox="1"/>
          <p:nvPr>
            <p:custDataLst>
              <p:tags r:id="rId2"/>
            </p:custDataLst>
          </p:nvPr>
        </p:nvSpPr>
        <p:spPr>
          <a:xfrm>
            <a:off x="961390" y="4347845"/>
            <a:ext cx="123571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便于政府作业</a:t>
            </a:r>
            <a:endParaRPr lang="zh-CN" altLang="en-US" sz="1400" b="1" dirty="0">
              <a:solidFill>
                <a:srgbClr val="262626"/>
              </a:solidFill>
              <a:latin typeface="微软雅黑" panose="020B0503020204020204" charset="-122"/>
              <a:ea typeface="微软雅黑" panose="020B0503020204020204" charset="-122"/>
            </a:endParaRPr>
          </a:p>
        </p:txBody>
      </p:sp>
      <p:sp>
        <p:nvSpPr>
          <p:cNvPr id="15" name="文本框 13"/>
          <p:cNvSpPr txBox="1"/>
          <p:nvPr>
            <p:custDataLst>
              <p:tags r:id="rId3"/>
            </p:custDataLst>
          </p:nvPr>
        </p:nvSpPr>
        <p:spPr>
          <a:xfrm>
            <a:off x="2609850" y="4309745"/>
            <a:ext cx="107886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可更换电池</a:t>
            </a:r>
            <a:endParaRPr lang="zh-CN" altLang="en-US" sz="1400" b="1" dirty="0">
              <a:solidFill>
                <a:srgbClr val="262626"/>
              </a:solidFill>
              <a:latin typeface="微软雅黑" panose="020B0503020204020204" charset="-122"/>
              <a:ea typeface="微软雅黑" panose="020B0503020204020204" charset="-122"/>
            </a:endParaRPr>
          </a:p>
        </p:txBody>
      </p:sp>
      <p:sp>
        <p:nvSpPr>
          <p:cNvPr id="20" name="文本框 13"/>
          <p:cNvSpPr txBox="1"/>
          <p:nvPr>
            <p:custDataLst>
              <p:tags r:id="rId4"/>
            </p:custDataLst>
          </p:nvPr>
        </p:nvSpPr>
        <p:spPr>
          <a:xfrm>
            <a:off x="4197350" y="4318635"/>
            <a:ext cx="104394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高精度摄像</a:t>
            </a:r>
            <a:endParaRPr lang="zh-CN" altLang="en-US" sz="1400" b="1" dirty="0">
              <a:solidFill>
                <a:srgbClr val="262626"/>
              </a:solidFill>
              <a:latin typeface="微软雅黑" panose="020B0503020204020204" charset="-122"/>
              <a:ea typeface="微软雅黑" panose="020B0503020204020204" charset="-122"/>
            </a:endParaRPr>
          </a:p>
        </p:txBody>
      </p:sp>
      <p:sp>
        <p:nvSpPr>
          <p:cNvPr id="26" name="文本框 25"/>
          <p:cNvSpPr txBox="1"/>
          <p:nvPr/>
        </p:nvSpPr>
        <p:spPr>
          <a:xfrm>
            <a:off x="1019175" y="5546090"/>
            <a:ext cx="1076325" cy="306705"/>
          </a:xfrm>
          <a:prstGeom prst="rect">
            <a:avLst/>
          </a:prstGeom>
          <a:noFill/>
        </p:spPr>
        <p:txBody>
          <a:bodyPr wrap="square" rtlCol="0" anchor="t">
            <a:spAutoFit/>
          </a:bodyPr>
          <a:p>
            <a:pPr algn="l">
              <a:buClrTx/>
              <a:buSzTx/>
              <a:buFontTx/>
            </a:pPr>
            <a:r>
              <a:rPr lang="zh-CN" altLang="en-US" sz="1400" b="1" dirty="0">
                <a:solidFill>
                  <a:srgbClr val="262626"/>
                </a:solidFill>
                <a:latin typeface="微软雅黑" panose="020B0503020204020204" charset="-122"/>
                <a:ea typeface="微软雅黑" panose="020B0503020204020204" charset="-122"/>
              </a:rPr>
              <a:t>军工级设计</a:t>
            </a:r>
            <a:endParaRPr lang="zh-CN" altLang="en-US" sz="1400" b="1" dirty="0">
              <a:solidFill>
                <a:srgbClr val="262626"/>
              </a:solidFill>
              <a:latin typeface="微软雅黑" panose="020B0503020204020204" charset="-122"/>
              <a:ea typeface="微软雅黑" panose="020B0503020204020204" charset="-122"/>
            </a:endParaRPr>
          </a:p>
        </p:txBody>
      </p:sp>
      <p:sp>
        <p:nvSpPr>
          <p:cNvPr id="29" name="文本框 13"/>
          <p:cNvSpPr txBox="1"/>
          <p:nvPr>
            <p:custDataLst>
              <p:tags r:id="rId5"/>
            </p:custDataLst>
          </p:nvPr>
        </p:nvSpPr>
        <p:spPr>
          <a:xfrm>
            <a:off x="2769235" y="5568950"/>
            <a:ext cx="90995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价格优势</a:t>
            </a:r>
            <a:endParaRPr lang="zh-CN" altLang="en-US" sz="1400" b="1" dirty="0">
              <a:solidFill>
                <a:srgbClr val="262626"/>
              </a:solidFill>
              <a:latin typeface="微软雅黑" panose="020B0503020204020204" charset="-122"/>
              <a:ea typeface="微软雅黑" panose="020B0503020204020204" charset="-122"/>
            </a:endParaRPr>
          </a:p>
        </p:txBody>
      </p:sp>
      <p:sp>
        <p:nvSpPr>
          <p:cNvPr id="31" name="文本框 13"/>
          <p:cNvSpPr txBox="1"/>
          <p:nvPr>
            <p:custDataLst>
              <p:tags r:id="rId6"/>
            </p:custDataLst>
          </p:nvPr>
        </p:nvSpPr>
        <p:spPr>
          <a:xfrm>
            <a:off x="4352925" y="5556885"/>
            <a:ext cx="70421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安全性</a:t>
            </a:r>
            <a:endParaRPr lang="zh-CN" altLang="en-US" sz="1400" b="1" dirty="0">
              <a:solidFill>
                <a:srgbClr val="262626"/>
              </a:solidFill>
              <a:latin typeface="微软雅黑" panose="020B0503020204020204" charset="-122"/>
              <a:ea typeface="微软雅黑" panose="020B0503020204020204" charset="-122"/>
            </a:endParaRPr>
          </a:p>
        </p:txBody>
      </p:sp>
      <p:pic>
        <p:nvPicPr>
          <p:cNvPr id="4" name="图片 3" descr="摄像头"/>
          <p:cNvPicPr>
            <a:picLocks noChangeAspect="1"/>
          </p:cNvPicPr>
          <p:nvPr/>
        </p:nvPicPr>
        <p:blipFill>
          <a:blip/>
          <a:stretch>
            <a:fillRect/>
          </a:stretch>
        </p:blipFill>
        <p:spPr>
          <a:xfrm>
            <a:off x="1304925" y="3724275"/>
            <a:ext cx="504825" cy="504825"/>
          </a:xfrm>
          <a:prstGeom prst="rect">
            <a:avLst/>
          </a:prstGeom>
        </p:spPr>
      </p:pic>
      <p:pic>
        <p:nvPicPr>
          <p:cNvPr id="11" name="图片 10" descr="画画工具"/>
          <p:cNvPicPr>
            <a:picLocks noChangeAspect="1"/>
          </p:cNvPicPr>
          <p:nvPr/>
        </p:nvPicPr>
        <p:blipFill>
          <a:blip/>
          <a:stretch>
            <a:fillRect/>
          </a:stretch>
        </p:blipFill>
        <p:spPr>
          <a:xfrm>
            <a:off x="2849245" y="3718560"/>
            <a:ext cx="600075" cy="600075"/>
          </a:xfrm>
          <a:prstGeom prst="rect">
            <a:avLst/>
          </a:prstGeom>
        </p:spPr>
      </p:pic>
      <p:pic>
        <p:nvPicPr>
          <p:cNvPr id="16" name="图片 15"/>
          <p:cNvPicPr>
            <a:picLocks noChangeAspect="1"/>
          </p:cNvPicPr>
          <p:nvPr/>
        </p:nvPicPr>
        <p:blipFill>
          <a:blip r:embed="rId7"/>
          <a:stretch>
            <a:fillRect/>
          </a:stretch>
        </p:blipFill>
        <p:spPr>
          <a:xfrm>
            <a:off x="6456045" y="2592070"/>
            <a:ext cx="3369945" cy="3650615"/>
          </a:xfrm>
          <a:prstGeom prst="rect">
            <a:avLst/>
          </a:prstGeom>
        </p:spPr>
      </p:pic>
      <p:pic>
        <p:nvPicPr>
          <p:cNvPr id="17" name="图片 16" descr="政府"/>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95400" y="3689985"/>
            <a:ext cx="495300" cy="495300"/>
          </a:xfrm>
          <a:prstGeom prst="rect">
            <a:avLst/>
          </a:prstGeom>
        </p:spPr>
      </p:pic>
      <p:pic>
        <p:nvPicPr>
          <p:cNvPr id="18" name="图片 17" descr="电池"/>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75280" y="3743960"/>
            <a:ext cx="488950" cy="488950"/>
          </a:xfrm>
          <a:prstGeom prst="rect">
            <a:avLst/>
          </a:prstGeom>
        </p:spPr>
      </p:pic>
      <p:pic>
        <p:nvPicPr>
          <p:cNvPr id="19" name="图片 18" descr="摄像头"/>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29760" y="3756660"/>
            <a:ext cx="520065" cy="520065"/>
          </a:xfrm>
          <a:prstGeom prst="rect">
            <a:avLst/>
          </a:prstGeom>
        </p:spPr>
      </p:pic>
      <p:pic>
        <p:nvPicPr>
          <p:cNvPr id="21" name="图片 20" descr="人物"/>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69365" y="4925060"/>
            <a:ext cx="529590" cy="529590"/>
          </a:xfrm>
          <a:prstGeom prst="rect">
            <a:avLst/>
          </a:prstGeom>
        </p:spPr>
      </p:pic>
      <p:pic>
        <p:nvPicPr>
          <p:cNvPr id="22" name="图片 21" descr="金钱"/>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72435" y="4980940"/>
            <a:ext cx="476885" cy="476885"/>
          </a:xfrm>
          <a:prstGeom prst="rect">
            <a:avLst/>
          </a:prstGeom>
        </p:spPr>
      </p:pic>
      <p:pic>
        <p:nvPicPr>
          <p:cNvPr id="23" name="图片 22" descr="盾牌"/>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422775" y="4925060"/>
            <a:ext cx="538480" cy="538480"/>
          </a:xfrm>
          <a:prstGeom prst="rect">
            <a:avLst/>
          </a:prstGeom>
        </p:spPr>
      </p:pic>
    </p:spTree>
    <p:custDataLst>
      <p:tags r:id="rId20"/>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5539740" cy="706755"/>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FAV UAV-FD-XJ01</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 name="文本框 4"/>
          <p:cNvSpPr txBox="1"/>
          <p:nvPr>
            <p:custDataLst>
              <p:tags r:id="rId1"/>
            </p:custDataLst>
          </p:nvPr>
        </p:nvSpPr>
        <p:spPr>
          <a:xfrm>
            <a:off x="8413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6" name="文本框 5"/>
          <p:cNvSpPr txBox="1"/>
          <p:nvPr>
            <p:custDataLst>
              <p:tags r:id="rId2"/>
            </p:custDataLst>
          </p:nvPr>
        </p:nvSpPr>
        <p:spPr>
          <a:xfrm>
            <a:off x="20783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7" name="文本框 6"/>
          <p:cNvSpPr txBox="1"/>
          <p:nvPr>
            <p:custDataLst>
              <p:tags r:id="rId3"/>
            </p:custDataLst>
          </p:nvPr>
        </p:nvSpPr>
        <p:spPr>
          <a:xfrm>
            <a:off x="37941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4"/>
            </p:custDataLst>
          </p:nvPr>
        </p:nvSpPr>
        <p:spPr>
          <a:xfrm>
            <a:off x="8413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a:off x="10509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6"/>
            </p:custDataLst>
          </p:nvPr>
        </p:nvSpPr>
        <p:spPr>
          <a:xfrm>
            <a:off x="797560"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11" name="文本框 10"/>
          <p:cNvSpPr txBox="1"/>
          <p:nvPr>
            <p:custDataLst>
              <p:tags r:id="rId7"/>
            </p:custDataLst>
          </p:nvPr>
        </p:nvSpPr>
        <p:spPr>
          <a:xfrm>
            <a:off x="2196465"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2" name="文本框 11"/>
          <p:cNvSpPr txBox="1"/>
          <p:nvPr>
            <p:custDataLst>
              <p:tags r:id="rId8"/>
            </p:custDataLst>
          </p:nvPr>
        </p:nvSpPr>
        <p:spPr>
          <a:xfrm>
            <a:off x="23177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4" name="文本框 3"/>
          <p:cNvSpPr txBox="1"/>
          <p:nvPr>
            <p:custDataLst>
              <p:tags r:id="rId9"/>
            </p:custDataLst>
          </p:nvPr>
        </p:nvSpPr>
        <p:spPr>
          <a:xfrm>
            <a:off x="2275840"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9992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7979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9458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30" name="圆角矩形 29"/>
          <p:cNvSpPr/>
          <p:nvPr>
            <p:custDataLst>
              <p:tags r:id="rId13"/>
            </p:custDataLst>
          </p:nvPr>
        </p:nvSpPr>
        <p:spPr>
          <a:xfrm>
            <a:off x="6489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4724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4"/>
            </p:custDataLst>
          </p:nvPr>
        </p:nvCxnSpPr>
        <p:spPr>
          <a:xfrm>
            <a:off x="6489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5"/>
            </p:custDataLst>
          </p:nvPr>
        </p:nvCxnSpPr>
        <p:spPr>
          <a:xfrm rot="5400000">
            <a:off x="31045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6"/>
            </p:custDataLst>
          </p:nvPr>
        </p:nvCxnSpPr>
        <p:spPr>
          <a:xfrm rot="5400000">
            <a:off x="31045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6285230" y="622300"/>
            <a:ext cx="5322570" cy="1414780"/>
          </a:xfrm>
          <a:prstGeom prst="rect">
            <a:avLst/>
          </a:prstGeom>
          <a:noFill/>
        </p:spPr>
        <p:txBody>
          <a:bodyPr wrap="square" rtlCol="0" anchor="t">
            <a:spAutoFit/>
          </a:bodyPr>
          <a:p>
            <a:pPr algn="just" fontAlgn="auto"/>
            <a:r>
              <a:rPr lang="en-US" altLang="zh-CN" sz="1400" b="1">
                <a:solidFill>
                  <a:srgbClr val="000000"/>
                </a:solidFill>
                <a:latin typeface="黑体" panose="02010609060101010101" charset="-122"/>
                <a:ea typeface="黑体" panose="02010609060101010101" charset="-122"/>
                <a:cs typeface="黑体" panose="02010609060101010101" charset="-122"/>
                <a:sym typeface="+mn-ea"/>
              </a:rPr>
              <a:t>XJ01</a:t>
            </a:r>
            <a:endParaRPr lang="zh-CN" altLang="en-US" sz="1400" b="1">
              <a:solidFill>
                <a:srgbClr val="000000"/>
              </a:solidFill>
              <a:latin typeface="黑体" panose="02010609060101010101" charset="-122"/>
              <a:ea typeface="黑体" panose="02010609060101010101" charset="-122"/>
              <a:cs typeface="黑体" panose="02010609060101010101" charset="-122"/>
              <a:sym typeface="+mn-ea"/>
            </a:endParaRPr>
          </a:p>
          <a:p>
            <a:pPr algn="just" fontAlgn="auto"/>
            <a:r>
              <a:rPr lang="zh-CN" altLang="en-US" sz="1200">
                <a:solidFill>
                  <a:srgbClr val="000000"/>
                </a:solidFill>
                <a:latin typeface="黑体" panose="02010609060101010101" charset="-122"/>
                <a:ea typeface="黑体" panose="02010609060101010101" charset="-122"/>
                <a:cs typeface="黑体" panose="02010609060101010101" charset="-122"/>
                <a:sym typeface="+mn-ea"/>
              </a:rPr>
              <a:t>珐哆科技自研巡检无人机，可灵活适应多场景，影像系统集成广角、长焦、红外热成像及激光测距，</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30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倍混合变焦结合超缩放技术，搭配</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AI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超暗夜景增强，实现全时段清晰观测；视频支持</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4K/60fps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拍摄及</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8K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延时创作，静态画质与红外成像精度兼具。图传距离达</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20km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47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分钟续航优于同类产品，定位系统覆盖多星座并支持</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RTK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。更具备喊话、物资抛投扩展能力，在复杂任务场景中，从侦察到处置的全流程适配性更胜一筹。</a:t>
            </a:r>
            <a:endParaRPr lang="zh-CN" altLang="en-US" sz="1200">
              <a:solidFill>
                <a:srgbClr val="000000"/>
              </a:solidFill>
              <a:latin typeface="黑体" panose="02010609060101010101" charset="-122"/>
              <a:ea typeface="黑体" panose="02010609060101010101" charset="-122"/>
              <a:cs typeface="黑体" panose="02010609060101010101" charset="-122"/>
              <a:sym typeface="+mn-ea"/>
            </a:endParaRPr>
          </a:p>
        </p:txBody>
      </p:sp>
      <p:pic>
        <p:nvPicPr>
          <p:cNvPr id="286" name="picture 286"/>
          <p:cNvPicPr>
            <a:picLocks noChangeAspect="1"/>
          </p:cNvPicPr>
          <p:nvPr/>
        </p:nvPicPr>
        <p:blipFill>
          <a:blip r:embed="rId17"/>
          <a:stretch>
            <a:fillRect/>
          </a:stretch>
        </p:blipFill>
        <p:spPr>
          <a:xfrm rot="21600000">
            <a:off x="1507495" y="2581890"/>
            <a:ext cx="3194011" cy="2184404"/>
          </a:xfrm>
          <a:prstGeom prst="rect">
            <a:avLst/>
          </a:prstGeom>
        </p:spPr>
      </p:pic>
      <p:pic>
        <p:nvPicPr>
          <p:cNvPr id="288" name="picture 288"/>
          <p:cNvPicPr>
            <a:picLocks noChangeAspect="1"/>
          </p:cNvPicPr>
          <p:nvPr/>
        </p:nvPicPr>
        <p:blipFill>
          <a:blip r:embed="rId18"/>
          <a:stretch>
            <a:fillRect/>
          </a:stretch>
        </p:blipFill>
        <p:spPr>
          <a:xfrm rot="21600000">
            <a:off x="1310630" y="1216660"/>
            <a:ext cx="3606776" cy="1136658"/>
          </a:xfrm>
          <a:prstGeom prst="rect">
            <a:avLst/>
          </a:prstGeom>
        </p:spPr>
      </p:pic>
      <p:graphicFrame>
        <p:nvGraphicFramePr>
          <p:cNvPr id="14" name="表格 13"/>
          <p:cNvGraphicFramePr/>
          <p:nvPr/>
        </p:nvGraphicFramePr>
        <p:xfrm>
          <a:off x="6068280" y="2353213"/>
          <a:ext cx="5613400" cy="4143375"/>
        </p:xfrm>
        <a:graphic>
          <a:graphicData uri="http://schemas.openxmlformats.org/drawingml/2006/table">
            <a:tbl>
              <a:tblPr firstRow="1" bandRow="1">
                <a:tableStyleId>{5C22544A-7EE6-4342-B048-85BDC9FD1C3A}</a:tableStyleId>
              </a:tblPr>
              <a:tblGrid>
                <a:gridCol w="4077335"/>
                <a:gridCol w="1536065"/>
              </a:tblGrid>
              <a:tr h="447040">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项目信息</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参数</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ea typeface="宋体" panose="02010600030101010101" pitchFamily="2" charset="-122"/>
                        </a:rPr>
                        <a:t>主摄组合</a:t>
                      </a:r>
                      <a:r>
                        <a:rPr lang="en-US" altLang="zh-CN" sz="1400">
                          <a:latin typeface="Arial" panose="020B0604020202020204" pitchFamily="34" charset="0"/>
                          <a:ea typeface="宋体" panose="02010600030101010101" pitchFamily="2" charset="-122"/>
                        </a:rPr>
                        <a:t>(Main camera combination)</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rPr>
                        <a:t>变焦能力</a:t>
                      </a:r>
                      <a:r>
                        <a:rPr lang="en-US" altLang="zh-CN" sz="1400">
                          <a:latin typeface="Arial" panose="020B0604020202020204" pitchFamily="34" charset="0"/>
                        </a:rPr>
                        <a:t>(Zoom capability)</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210">
                <a:tc>
                  <a:txBody>
                    <a:bodyPr/>
                    <a:p>
                      <a:pPr algn="ctr">
                        <a:lnSpc>
                          <a:spcPct val="120000"/>
                        </a:lnSpc>
                        <a:buNone/>
                      </a:pPr>
                      <a:r>
                        <a:rPr lang="zh-CN" altLang="en-US" sz="1400">
                          <a:latin typeface="Arial" panose="020B0604020202020204" pitchFamily="34" charset="0"/>
                        </a:rPr>
                        <a:t>夜视能力</a:t>
                      </a:r>
                      <a:r>
                        <a:rPr lang="en-US" altLang="zh-CN" sz="1400">
                          <a:latin typeface="Arial" panose="020B0604020202020204" pitchFamily="34" charset="0"/>
                        </a:rPr>
                        <a:t>(Night vision capability)</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rPr>
                        <a:t>视频拍摄</a:t>
                      </a:r>
                      <a:r>
                        <a:rPr lang="en-US" altLang="zh-CN" sz="1400">
                          <a:latin typeface="Arial" panose="020B0604020202020204" pitchFamily="34" charset="0"/>
                        </a:rPr>
                        <a:t>(Video shooting)</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rPr>
                        <a:t>静态照片分辨率</a:t>
                      </a:r>
                      <a:r>
                        <a:rPr lang="en-US" altLang="zh-CN" sz="1400">
                          <a:latin typeface="Arial" panose="020B0604020202020204" pitchFamily="34" charset="0"/>
                        </a:rPr>
                        <a:t>(Static photo resolution)</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rPr>
                        <a:t>红外热成像</a:t>
                      </a:r>
                      <a:r>
                        <a:rPr lang="en-US" altLang="zh-CN" sz="1400">
                          <a:latin typeface="Arial" panose="020B0604020202020204" pitchFamily="34" charset="0"/>
                        </a:rPr>
                        <a:t>(Infrared thermal imaging)</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210">
                <a:tc>
                  <a:txBody>
                    <a:bodyPr/>
                    <a:p>
                      <a:pPr algn="ctr">
                        <a:lnSpc>
                          <a:spcPct val="120000"/>
                        </a:lnSpc>
                        <a:buNone/>
                      </a:pPr>
                      <a:r>
                        <a:rPr lang="zh-CN" altLang="en-US" sz="1400">
                          <a:latin typeface="Arial" panose="020B0604020202020204" pitchFamily="34" charset="0"/>
                          <a:ea typeface="宋体" panose="02010600030101010101" pitchFamily="2" charset="-122"/>
                        </a:rPr>
                        <a:t>图传技术</a:t>
                      </a:r>
                      <a:r>
                        <a:rPr lang="en-US" altLang="zh-CN" sz="1400">
                          <a:latin typeface="Arial" panose="020B0604020202020204" pitchFamily="34" charset="0"/>
                          <a:ea typeface="宋体" panose="02010600030101010101" pitchFamily="2" charset="-122"/>
                        </a:rPr>
                        <a:t>(Image transmission technology)</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ea typeface="宋体" panose="02010600030101010101" pitchFamily="2" charset="-122"/>
                        </a:rPr>
                        <a:t>定位系统</a:t>
                      </a:r>
                      <a:r>
                        <a:rPr lang="en-US" altLang="zh-CN" sz="1400">
                          <a:latin typeface="Arial" panose="020B0604020202020204" pitchFamily="34" charset="0"/>
                          <a:ea typeface="宋体" panose="02010600030101010101" pitchFamily="2" charset="-122"/>
                        </a:rPr>
                        <a:t>(Positioning system)</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ea typeface="宋体" panose="02010600030101010101" pitchFamily="2" charset="-122"/>
                        </a:rPr>
                        <a:t>存储支持</a:t>
                      </a:r>
                      <a:r>
                        <a:rPr lang="en-US" altLang="zh-CN" sz="1400">
                          <a:latin typeface="Arial" panose="020B0604020202020204" pitchFamily="34" charset="0"/>
                          <a:ea typeface="宋体" panose="02010600030101010101" pitchFamily="2" charset="-122"/>
                        </a:rPr>
                        <a:t>(Storage support)</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bl>
          </a:graphicData>
        </a:graphic>
      </p:graphicFrame>
    </p:spTree>
    <p:custDataLst>
      <p:tags r:id="rId19"/>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5539740" cy="706755"/>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FAV UAV-FD-XJ02</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 name="文本框 4"/>
          <p:cNvSpPr txBox="1"/>
          <p:nvPr>
            <p:custDataLst>
              <p:tags r:id="rId1"/>
            </p:custDataLst>
          </p:nvPr>
        </p:nvSpPr>
        <p:spPr>
          <a:xfrm>
            <a:off x="8413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6" name="文本框 5"/>
          <p:cNvSpPr txBox="1"/>
          <p:nvPr>
            <p:custDataLst>
              <p:tags r:id="rId2"/>
            </p:custDataLst>
          </p:nvPr>
        </p:nvSpPr>
        <p:spPr>
          <a:xfrm>
            <a:off x="20783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7" name="文本框 6"/>
          <p:cNvSpPr txBox="1"/>
          <p:nvPr>
            <p:custDataLst>
              <p:tags r:id="rId3"/>
            </p:custDataLst>
          </p:nvPr>
        </p:nvSpPr>
        <p:spPr>
          <a:xfrm>
            <a:off x="37941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4"/>
            </p:custDataLst>
          </p:nvPr>
        </p:nvSpPr>
        <p:spPr>
          <a:xfrm>
            <a:off x="8413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a:off x="10509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6"/>
            </p:custDataLst>
          </p:nvPr>
        </p:nvSpPr>
        <p:spPr>
          <a:xfrm>
            <a:off x="797560"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11" name="文本框 10"/>
          <p:cNvSpPr txBox="1"/>
          <p:nvPr>
            <p:custDataLst>
              <p:tags r:id="rId7"/>
            </p:custDataLst>
          </p:nvPr>
        </p:nvSpPr>
        <p:spPr>
          <a:xfrm>
            <a:off x="2196465"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2" name="文本框 11"/>
          <p:cNvSpPr txBox="1"/>
          <p:nvPr>
            <p:custDataLst>
              <p:tags r:id="rId8"/>
            </p:custDataLst>
          </p:nvPr>
        </p:nvSpPr>
        <p:spPr>
          <a:xfrm>
            <a:off x="23177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4" name="文本框 3"/>
          <p:cNvSpPr txBox="1"/>
          <p:nvPr>
            <p:custDataLst>
              <p:tags r:id="rId9"/>
            </p:custDataLst>
          </p:nvPr>
        </p:nvSpPr>
        <p:spPr>
          <a:xfrm>
            <a:off x="2275840"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9992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7979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9458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30" name="圆角矩形 29"/>
          <p:cNvSpPr/>
          <p:nvPr>
            <p:custDataLst>
              <p:tags r:id="rId13"/>
            </p:custDataLst>
          </p:nvPr>
        </p:nvSpPr>
        <p:spPr>
          <a:xfrm>
            <a:off x="6489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4724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4"/>
            </p:custDataLst>
          </p:nvPr>
        </p:nvCxnSpPr>
        <p:spPr>
          <a:xfrm>
            <a:off x="6489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5"/>
            </p:custDataLst>
          </p:nvPr>
        </p:nvCxnSpPr>
        <p:spPr>
          <a:xfrm rot="5400000">
            <a:off x="31045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6"/>
            </p:custDataLst>
          </p:nvPr>
        </p:nvCxnSpPr>
        <p:spPr>
          <a:xfrm rot="5400000">
            <a:off x="31045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6285230" y="774700"/>
            <a:ext cx="5322570" cy="1229995"/>
          </a:xfrm>
          <a:prstGeom prst="rect">
            <a:avLst/>
          </a:prstGeom>
          <a:noFill/>
        </p:spPr>
        <p:txBody>
          <a:bodyPr wrap="square" rtlCol="0" anchor="t">
            <a:spAutoFit/>
          </a:bodyPr>
          <a:p>
            <a:pPr algn="just" fontAlgn="auto"/>
            <a:r>
              <a:rPr lang="en-US" altLang="zh-CN" sz="1400" b="1">
                <a:solidFill>
                  <a:srgbClr val="000000"/>
                </a:solidFill>
                <a:latin typeface="黑体" panose="02010609060101010101" charset="-122"/>
                <a:ea typeface="黑体" panose="02010609060101010101" charset="-122"/>
                <a:cs typeface="黑体" panose="02010609060101010101" charset="-122"/>
                <a:sym typeface="+mn-ea"/>
              </a:rPr>
              <a:t>XJ02</a:t>
            </a:r>
            <a:endParaRPr lang="zh-CN" altLang="en-US" sz="1400" b="1">
              <a:solidFill>
                <a:srgbClr val="000000"/>
              </a:solidFill>
              <a:latin typeface="黑体" panose="02010609060101010101" charset="-122"/>
              <a:ea typeface="黑体" panose="02010609060101010101" charset="-122"/>
              <a:cs typeface="黑体" panose="02010609060101010101" charset="-122"/>
              <a:sym typeface="+mn-ea"/>
            </a:endParaRPr>
          </a:p>
          <a:p>
            <a:pPr algn="just" fontAlgn="auto"/>
            <a:r>
              <a:rPr lang="zh-CN" altLang="en-US" sz="1200">
                <a:solidFill>
                  <a:srgbClr val="000000"/>
                </a:solidFill>
                <a:latin typeface="黑体" panose="02010609060101010101" charset="-122"/>
                <a:ea typeface="黑体" panose="02010609060101010101" charset="-122"/>
                <a:cs typeface="黑体" panose="02010609060101010101" charset="-122"/>
                <a:sym typeface="+mn-ea"/>
              </a:rPr>
              <a:t>珐哆科技自研巡检无人机，采用小型化设计，可灵活部署于边远无人值守变电站等各类站型；支持一键启动全自动巡检，全流程无需人工干预；借助防撞结构与激光雷达，保障狭小空间飞行安全；通过图像</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AI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分析实现缺陷自动识别告警，降低高温、高压环境下的人工作业风险与频次；还具备高可扩展性，能与各类运维平台、数据库对接，支持远程多站统一管理</a:t>
            </a:r>
            <a:r>
              <a:rPr lang="en-US" altLang="zh-CN" sz="1200">
                <a:solidFill>
                  <a:srgbClr val="000000"/>
                </a:solidFill>
                <a:latin typeface="黑体" panose="02010609060101010101" charset="-122"/>
                <a:ea typeface="黑体" panose="02010609060101010101" charset="-122"/>
                <a:cs typeface="黑体" panose="02010609060101010101" charset="-122"/>
                <a:sym typeface="+mn-ea"/>
              </a:rPr>
              <a:t> </a:t>
            </a:r>
            <a:r>
              <a:rPr lang="zh-CN" altLang="en-US" sz="1200">
                <a:solidFill>
                  <a:srgbClr val="000000"/>
                </a:solidFill>
                <a:latin typeface="黑体" panose="02010609060101010101" charset="-122"/>
                <a:ea typeface="黑体" panose="02010609060101010101" charset="-122"/>
                <a:cs typeface="黑体" panose="02010609060101010101" charset="-122"/>
                <a:sym typeface="+mn-ea"/>
              </a:rPr>
              <a:t>。</a:t>
            </a:r>
            <a:endParaRPr lang="zh-CN" altLang="en-US" sz="1200">
              <a:solidFill>
                <a:srgbClr val="000000"/>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17"/>
          <a:stretch>
            <a:fillRect/>
          </a:stretch>
        </p:blipFill>
        <p:spPr>
          <a:xfrm>
            <a:off x="1132840" y="1581785"/>
            <a:ext cx="4036695" cy="2663825"/>
          </a:xfrm>
          <a:prstGeom prst="rect">
            <a:avLst/>
          </a:prstGeom>
        </p:spPr>
      </p:pic>
      <p:graphicFrame>
        <p:nvGraphicFramePr>
          <p:cNvPr id="14" name="表格 13"/>
          <p:cNvGraphicFramePr/>
          <p:nvPr/>
        </p:nvGraphicFramePr>
        <p:xfrm>
          <a:off x="6068280" y="2353213"/>
          <a:ext cx="5613400" cy="4143375"/>
        </p:xfrm>
        <a:graphic>
          <a:graphicData uri="http://schemas.openxmlformats.org/drawingml/2006/table">
            <a:tbl>
              <a:tblPr firstRow="1" bandRow="1">
                <a:tableStyleId>{5C22544A-7EE6-4342-B048-85BDC9FD1C3A}</a:tableStyleId>
              </a:tblPr>
              <a:tblGrid>
                <a:gridCol w="4077335"/>
                <a:gridCol w="1536065"/>
              </a:tblGrid>
              <a:tr h="447040">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项目信息</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参数</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ea typeface="宋体" panose="02010600030101010101" pitchFamily="2" charset="-122"/>
                        </a:rPr>
                        <a:t>主摄组合</a:t>
                      </a:r>
                      <a:r>
                        <a:rPr lang="en-US" altLang="zh-CN" sz="1400">
                          <a:latin typeface="Arial" panose="020B0604020202020204" pitchFamily="34" charset="0"/>
                          <a:ea typeface="宋体" panose="02010600030101010101" pitchFamily="2" charset="-122"/>
                        </a:rPr>
                        <a:t>(Main camera combination)</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rPr>
                        <a:t>变焦能力</a:t>
                      </a:r>
                      <a:r>
                        <a:rPr lang="en-US" altLang="zh-CN" sz="1400">
                          <a:latin typeface="Arial" panose="020B0604020202020204" pitchFamily="34" charset="0"/>
                        </a:rPr>
                        <a:t>(Zoom capability)</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210">
                <a:tc>
                  <a:txBody>
                    <a:bodyPr/>
                    <a:p>
                      <a:pPr algn="ctr">
                        <a:lnSpc>
                          <a:spcPct val="120000"/>
                        </a:lnSpc>
                        <a:buNone/>
                      </a:pPr>
                      <a:r>
                        <a:rPr lang="zh-CN" altLang="en-US" sz="1400">
                          <a:latin typeface="Arial" panose="020B0604020202020204" pitchFamily="34" charset="0"/>
                        </a:rPr>
                        <a:t>夜视能力</a:t>
                      </a:r>
                      <a:r>
                        <a:rPr lang="en-US" altLang="zh-CN" sz="1400">
                          <a:latin typeface="Arial" panose="020B0604020202020204" pitchFamily="34" charset="0"/>
                        </a:rPr>
                        <a:t>(Night vision capability)</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rPr>
                        <a:t>视频拍摄</a:t>
                      </a:r>
                      <a:r>
                        <a:rPr lang="en-US" altLang="zh-CN" sz="1400">
                          <a:latin typeface="Arial" panose="020B0604020202020204" pitchFamily="34" charset="0"/>
                        </a:rPr>
                        <a:t>(Video shooting)</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rPr>
                        <a:t>静态照片分辨率</a:t>
                      </a:r>
                      <a:r>
                        <a:rPr lang="en-US" altLang="zh-CN" sz="1400">
                          <a:latin typeface="Arial" panose="020B0604020202020204" pitchFamily="34" charset="0"/>
                        </a:rPr>
                        <a:t>(Static photo resolution)</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rPr>
                        <a:t>红外热成像</a:t>
                      </a:r>
                      <a:r>
                        <a:rPr lang="en-US" altLang="zh-CN" sz="1400">
                          <a:latin typeface="Arial" panose="020B0604020202020204" pitchFamily="34" charset="0"/>
                        </a:rPr>
                        <a:t>(Infrared thermal imaging)</a:t>
                      </a:r>
                      <a:endParaRPr lang="en-US" altLang="zh-CN" sz="1400">
                        <a:latin typeface="Arial" panose="020B0604020202020204" pitchFamily="34" charset="0"/>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210">
                <a:tc>
                  <a:txBody>
                    <a:bodyPr/>
                    <a:p>
                      <a:pPr algn="ctr">
                        <a:lnSpc>
                          <a:spcPct val="120000"/>
                        </a:lnSpc>
                        <a:buNone/>
                      </a:pPr>
                      <a:r>
                        <a:rPr lang="zh-CN" altLang="en-US" sz="1400">
                          <a:latin typeface="Arial" panose="020B0604020202020204" pitchFamily="34" charset="0"/>
                          <a:ea typeface="宋体" panose="02010600030101010101" pitchFamily="2" charset="-122"/>
                        </a:rPr>
                        <a:t>图传技术</a:t>
                      </a:r>
                      <a:r>
                        <a:rPr lang="en-US" altLang="zh-CN" sz="1400">
                          <a:latin typeface="Arial" panose="020B0604020202020204" pitchFamily="34" charset="0"/>
                          <a:ea typeface="宋体" panose="02010600030101010101" pitchFamily="2" charset="-122"/>
                        </a:rPr>
                        <a:t>(Image transmission technology)</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ea typeface="宋体" panose="02010600030101010101" pitchFamily="2" charset="-122"/>
                        </a:rPr>
                        <a:t>定位系统</a:t>
                      </a:r>
                      <a:r>
                        <a:rPr lang="en-US" altLang="zh-CN" sz="1400">
                          <a:latin typeface="Arial" panose="020B0604020202020204" pitchFamily="34" charset="0"/>
                          <a:ea typeface="宋体" panose="02010600030101010101" pitchFamily="2" charset="-122"/>
                        </a:rPr>
                        <a:t>(Positioning system)</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a:txBody>
                    <a:bodyPr/>
                    <a:p>
                      <a:pPr algn="ctr">
                        <a:lnSpc>
                          <a:spcPct val="120000"/>
                        </a:lnSpc>
                        <a:buNone/>
                      </a:pPr>
                      <a:r>
                        <a:rPr lang="zh-CN" altLang="en-US" sz="1400">
                          <a:latin typeface="Arial" panose="020B0604020202020204" pitchFamily="34" charset="0"/>
                          <a:ea typeface="宋体" panose="02010600030101010101" pitchFamily="2" charset="-122"/>
                        </a:rPr>
                        <a:t>存储支持</a:t>
                      </a:r>
                      <a:r>
                        <a:rPr lang="en-US" altLang="zh-CN" sz="1400">
                          <a:latin typeface="Arial" panose="020B0604020202020204" pitchFamily="34" charset="0"/>
                          <a:ea typeface="宋体" panose="02010600030101010101" pitchFamily="2" charset="-122"/>
                        </a:rPr>
                        <a:t>(Storage support)</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bl>
          </a:graphicData>
        </a:graphic>
      </p:graphicFrame>
    </p:spTree>
    <p:custDataLst>
      <p:tags r:id="rId18"/>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4" name="picture 314"/>
          <p:cNvPicPr>
            <a:picLocks noChangeAspect="1"/>
          </p:cNvPicPr>
          <p:nvPr/>
        </p:nvPicPr>
        <p:blipFill>
          <a:blip r:embed="rId1"/>
          <a:srcRect r="30196"/>
          <a:stretch>
            <a:fillRect/>
          </a:stretch>
        </p:blipFill>
        <p:spPr>
          <a:xfrm rot="21600000">
            <a:off x="6626225" y="2467610"/>
            <a:ext cx="5100955" cy="2340610"/>
          </a:xfrm>
          <a:prstGeom prst="rect">
            <a:avLst/>
          </a:prstGeom>
        </p:spPr>
      </p:pic>
      <p:sp>
        <p:nvSpPr>
          <p:cNvPr id="3" name="文本框 2"/>
          <p:cNvSpPr txBox="1"/>
          <p:nvPr/>
        </p:nvSpPr>
        <p:spPr>
          <a:xfrm>
            <a:off x="433070" y="301625"/>
            <a:ext cx="6632575" cy="1322070"/>
          </a:xfrm>
          <a:prstGeom prst="rect">
            <a:avLst/>
          </a:prstGeom>
          <a:noFill/>
        </p:spPr>
        <p:txBody>
          <a:bodyPr wrap="square" rtlCol="0">
            <a:spAutoFit/>
            <a:scene3d>
              <a:camera prst="orthographicFront"/>
              <a:lightRig rig="threePt" dir="t"/>
            </a:scene3d>
          </a:bodyPr>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TETHERED </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UAV-FD-FCXXX</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7" name="文本框 56"/>
          <p:cNvSpPr txBox="1"/>
          <p:nvPr/>
        </p:nvSpPr>
        <p:spPr>
          <a:xfrm>
            <a:off x="4753610" y="1072515"/>
            <a:ext cx="2695575"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系留无人机系列</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cxnSp>
        <p:nvCxnSpPr>
          <p:cNvPr id="25" name="直接连接符 24"/>
          <p:cNvCxnSpPr/>
          <p:nvPr/>
        </p:nvCxnSpPr>
        <p:spPr>
          <a:xfrm>
            <a:off x="433070" y="1737995"/>
            <a:ext cx="5504180" cy="0"/>
          </a:xfrm>
          <a:prstGeom prst="line">
            <a:avLst/>
          </a:prstGeom>
          <a:ln>
            <a:solidFill>
              <a:schemeClr val="tx1"/>
            </a:solidFill>
          </a:ln>
        </p:spPr>
        <p:style>
          <a:lnRef idx="3">
            <a:schemeClr val="accent1"/>
          </a:lnRef>
          <a:fillRef idx="0">
            <a:srgbClr val="FFFFFF"/>
          </a:fillRef>
          <a:effectRef idx="0">
            <a:srgbClr val="FFFFFF"/>
          </a:effectRef>
          <a:fontRef idx="minor">
            <a:schemeClr val="tx1"/>
          </a:fontRef>
        </p:style>
      </p:cxnSp>
      <p:sp>
        <p:nvSpPr>
          <p:cNvPr id="130" name="textbox 130"/>
          <p:cNvSpPr/>
          <p:nvPr/>
        </p:nvSpPr>
        <p:spPr>
          <a:xfrm>
            <a:off x="433070" y="1814830"/>
            <a:ext cx="6022975" cy="582930"/>
          </a:xfrm>
          <a:prstGeom prst="rect">
            <a:avLst/>
          </a:prstGeom>
          <a:noFill/>
          <a:ln w="0" cap="flat">
            <a:noFill/>
            <a:prstDash val="solid"/>
            <a:miter lim="0"/>
          </a:ln>
        </p:spPr>
        <p:txBody>
          <a:bodyPr vert="horz" wrap="square" lIns="0" tIns="0" rIns="0" bIns="0"/>
          <a:p>
            <a:pPr algn="l" rtl="0" eaLnBrk="0">
              <a:lnSpc>
                <a:spcPct val="88000"/>
              </a:lnSpc>
            </a:pPr>
            <a:r>
              <a:rPr lang="zh-CN" altLang="en-US" sz="900" dirty="0">
                <a:latin typeface="黑体" panose="02010609060101010101" charset="-122"/>
                <a:ea typeface="黑体" panose="02010609060101010101" charset="-122"/>
                <a:cs typeface="黑体" panose="02010609060101010101" charset="-122"/>
              </a:rPr>
              <a:t>系留无人机是一种通过特种线缆与地面电源连接，可实现</a:t>
            </a:r>
            <a:r>
              <a:rPr lang="en-US" altLang="zh-CN" sz="900" dirty="0">
                <a:latin typeface="黑体" panose="02010609060101010101" charset="-122"/>
                <a:ea typeface="黑体" panose="02010609060101010101" charset="-122"/>
                <a:cs typeface="黑体" panose="02010609060101010101" charset="-122"/>
              </a:rPr>
              <a:t>24</a:t>
            </a:r>
            <a:r>
              <a:rPr lang="zh-CN" altLang="en-US" sz="900" dirty="0">
                <a:latin typeface="黑体" panose="02010609060101010101" charset="-122"/>
                <a:ea typeface="黑体" panose="02010609060101010101" charset="-122"/>
                <a:cs typeface="黑体" panose="02010609060101010101" charset="-122"/>
              </a:rPr>
              <a:t>小时不间断持续飞行的空中作业平台。其最大优点是突破了传统无人机的续航瓶颈，提供近乎无限的滞空时间，并依托物理线缆实现稳定、低延迟的数据传输。主要应用于需要长时间定点监控与通信保障的领域，如大型活动安防、应急救援现场通信中继、边境巡逻及重要基础设施的持久监视，是构建持久空中节点的理想解决方案。</a:t>
            </a:r>
            <a:endParaRPr lang="zh-CN" altLang="en-US" sz="900" dirty="0">
              <a:latin typeface="黑体" panose="02010609060101010101" charset="-122"/>
              <a:ea typeface="黑体" panose="02010609060101010101" charset="-122"/>
              <a:cs typeface="黑体" panose="02010609060101010101" charset="-122"/>
            </a:endParaRPr>
          </a:p>
        </p:txBody>
      </p:sp>
      <p:sp>
        <p:nvSpPr>
          <p:cNvPr id="39" name="文本框 38"/>
          <p:cNvSpPr txBox="1"/>
          <p:nvPr/>
        </p:nvSpPr>
        <p:spPr>
          <a:xfrm>
            <a:off x="340995" y="2285365"/>
            <a:ext cx="6206490" cy="1191260"/>
          </a:xfrm>
          <a:prstGeom prst="rect">
            <a:avLst/>
          </a:prstGeom>
          <a:noFill/>
        </p:spPr>
        <p:txBody>
          <a:bodyPr wrap="square" rtlCol="0" anchor="t">
            <a:noAutofit/>
          </a:bodyPr>
          <a:p>
            <a:r>
              <a:rPr lang="en-US" altLang="zh-CN" sz="800">
                <a:solidFill>
                  <a:schemeClr val="bg1">
                    <a:lumMod val="50000"/>
                  </a:schemeClr>
                </a:solidFill>
                <a:latin typeface="Calibri" panose="020F0502020204030204" charset="0"/>
                <a:cs typeface="Calibri" panose="020F0502020204030204" charset="0"/>
              </a:rPr>
              <a:t>A tethered drone is an aerial work platform that is connected to a ground power source via a special cable, enabling 24-hour uninterrupted continuous flight. Its greatest advantage lies in breaking through the endurance bottleneck of traditional drones, providing virtually unlimited loiter time, and relying on physical cables to achieve stable and low-latency data transmission. It is primarily used in fields requiring long-term fixed-point monitoring and communication support, such as security for large-scale events, on-site communication relay for emergency rescue, border patrol, and persistent surveillance of important infrastructure. It is an ideal solution for building persistent aerial nodes.</a:t>
            </a:r>
            <a:endParaRPr lang="en-US" altLang="zh-CN" sz="800">
              <a:solidFill>
                <a:schemeClr val="bg1">
                  <a:lumMod val="50000"/>
                </a:schemeClr>
              </a:solidFill>
              <a:latin typeface="Calibri" panose="020F0502020204030204" charset="0"/>
              <a:cs typeface="Calibri" panose="020F0502020204030204" charset="0"/>
            </a:endParaRPr>
          </a:p>
        </p:txBody>
      </p:sp>
      <p:pic>
        <p:nvPicPr>
          <p:cNvPr id="49" name="图片 48"/>
          <p:cNvPicPr>
            <a:picLocks noChangeAspect="1"/>
          </p:cNvPicPr>
          <p:nvPr/>
        </p:nvPicPr>
        <p:blipFill>
          <a:blip r:embed="rId2"/>
          <a:stretch>
            <a:fillRect/>
          </a:stretch>
        </p:blipFill>
        <p:spPr>
          <a:xfrm>
            <a:off x="10526395" y="13970"/>
            <a:ext cx="1665605" cy="464185"/>
          </a:xfrm>
          <a:prstGeom prst="rect">
            <a:avLst/>
          </a:prstGeom>
        </p:spPr>
      </p:pic>
      <p:cxnSp>
        <p:nvCxnSpPr>
          <p:cNvPr id="51" name="直接连接符 50"/>
          <p:cNvCxnSpPr/>
          <p:nvPr/>
        </p:nvCxnSpPr>
        <p:spPr>
          <a:xfrm>
            <a:off x="9066530" y="4808220"/>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nvCxnSpPr>
        <p:spPr>
          <a:xfrm>
            <a:off x="9664065" y="5403215"/>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53" name="文本框 52"/>
          <p:cNvSpPr txBox="1"/>
          <p:nvPr/>
        </p:nvSpPr>
        <p:spPr>
          <a:xfrm>
            <a:off x="9593580" y="5081270"/>
            <a:ext cx="2604135"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UAV-FD-JL-FC30X</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4" name="文本框 53"/>
          <p:cNvSpPr txBox="1"/>
          <p:nvPr/>
        </p:nvSpPr>
        <p:spPr>
          <a:xfrm>
            <a:off x="9765030" y="5377180"/>
            <a:ext cx="1692910"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FC30X</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系留无人机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p:nvSpPr>
        <p:spPr>
          <a:xfrm>
            <a:off x="10673715" y="6369050"/>
            <a:ext cx="1518285" cy="245110"/>
          </a:xfrm>
          <a:prstGeom prst="rect">
            <a:avLst/>
          </a:prstGeom>
          <a:noFill/>
        </p:spPr>
        <p:txBody>
          <a:bodyPr wrap="square" rtlCol="0" anchor="t">
            <a:spAutoFit/>
          </a:bodyPr>
          <a:p>
            <a:r>
              <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rPr>
              <a:t>后页更多型号详细介绍</a:t>
            </a:r>
            <a:endPar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endParaRPr>
          </a:p>
        </p:txBody>
      </p:sp>
      <p:sp>
        <p:nvSpPr>
          <p:cNvPr id="56" name="文本框 55"/>
          <p:cNvSpPr txBox="1"/>
          <p:nvPr/>
        </p:nvSpPr>
        <p:spPr>
          <a:xfrm>
            <a:off x="8615680" y="6550025"/>
            <a:ext cx="3576320" cy="227965"/>
          </a:xfrm>
          <a:prstGeom prst="rect">
            <a:avLst/>
          </a:prstGeom>
          <a:noFill/>
        </p:spPr>
        <p:txBody>
          <a:bodyPr wrap="square" rtlCol="0" anchor="t">
            <a:noAutofit/>
          </a:bodyPr>
          <a:p>
            <a:r>
              <a:rPr lang="en-US" altLang="zh-CN" sz="1000">
                <a:solidFill>
                  <a:schemeClr val="bg1">
                    <a:lumMod val="50000"/>
                  </a:schemeClr>
                </a:solidFill>
              </a:rPr>
              <a:t>More detailed introductions of models on the following page</a:t>
            </a:r>
            <a:endParaRPr lang="en-US" altLang="zh-CN" sz="1000">
              <a:solidFill>
                <a:schemeClr val="bg1">
                  <a:lumMod val="50000"/>
                </a:schemeClr>
              </a:solidFill>
            </a:endParaRPr>
          </a:p>
          <a:p>
            <a:endParaRPr lang="en-US" altLang="zh-CN" sz="1000">
              <a:solidFill>
                <a:schemeClr val="bg1">
                  <a:lumMod val="50000"/>
                </a:schemeClr>
              </a:solidFill>
            </a:endParaRPr>
          </a:p>
        </p:txBody>
      </p:sp>
      <p:pic>
        <p:nvPicPr>
          <p:cNvPr id="2" name="图片 1" descr="重量"/>
          <p:cNvPicPr>
            <a:picLocks noChangeAspect="1"/>
          </p:cNvPicPr>
          <p:nvPr/>
        </p:nvPicPr>
        <p:blipFill>
          <a:blip/>
          <a:stretch>
            <a:fillRect/>
          </a:stretch>
        </p:blipFill>
        <p:spPr>
          <a:xfrm>
            <a:off x="1304925" y="3844290"/>
            <a:ext cx="494030" cy="494030"/>
          </a:xfrm>
          <a:prstGeom prst="rect">
            <a:avLst/>
          </a:prstGeom>
        </p:spPr>
      </p:pic>
      <p:pic>
        <p:nvPicPr>
          <p:cNvPr id="5" name="图片 4" descr="发电机"/>
          <p:cNvPicPr>
            <a:picLocks noChangeAspect="1"/>
          </p:cNvPicPr>
          <p:nvPr/>
        </p:nvPicPr>
        <p:blipFill>
          <a:blip/>
          <a:stretch>
            <a:fillRect/>
          </a:stretch>
        </p:blipFill>
        <p:spPr>
          <a:xfrm>
            <a:off x="2836545" y="3797300"/>
            <a:ext cx="612775" cy="612775"/>
          </a:xfrm>
          <a:prstGeom prst="rect">
            <a:avLst/>
          </a:prstGeom>
        </p:spPr>
      </p:pic>
      <p:pic>
        <p:nvPicPr>
          <p:cNvPr id="6" name="图片 5" descr="战略定位"/>
          <p:cNvPicPr>
            <a:picLocks noChangeAspect="1"/>
          </p:cNvPicPr>
          <p:nvPr/>
        </p:nvPicPr>
        <p:blipFill>
          <a:blip/>
          <a:stretch>
            <a:fillRect/>
          </a:stretch>
        </p:blipFill>
        <p:spPr>
          <a:xfrm>
            <a:off x="4399915" y="3825240"/>
            <a:ext cx="561340" cy="561340"/>
          </a:xfrm>
          <a:prstGeom prst="rect">
            <a:avLst/>
          </a:prstGeom>
        </p:spPr>
      </p:pic>
      <p:sp>
        <p:nvSpPr>
          <p:cNvPr id="9" name="文本框 13"/>
          <p:cNvSpPr txBox="1"/>
          <p:nvPr>
            <p:custDataLst>
              <p:tags r:id="rId3"/>
            </p:custDataLst>
          </p:nvPr>
        </p:nvSpPr>
        <p:spPr>
          <a:xfrm>
            <a:off x="1036320" y="4309745"/>
            <a:ext cx="106489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不间断作业</a:t>
            </a:r>
            <a:endParaRPr lang="zh-CN" altLang="en-US" sz="1400" b="1" dirty="0">
              <a:solidFill>
                <a:srgbClr val="262626"/>
              </a:solidFill>
              <a:latin typeface="微软雅黑" panose="020B0503020204020204" charset="-122"/>
              <a:ea typeface="微软雅黑" panose="020B0503020204020204" charset="-122"/>
            </a:endParaRPr>
          </a:p>
        </p:txBody>
      </p:sp>
      <p:sp>
        <p:nvSpPr>
          <p:cNvPr id="15" name="文本框 13"/>
          <p:cNvSpPr txBox="1"/>
          <p:nvPr>
            <p:custDataLst>
              <p:tags r:id="rId4"/>
            </p:custDataLst>
          </p:nvPr>
        </p:nvSpPr>
        <p:spPr>
          <a:xfrm>
            <a:off x="2534285" y="4309745"/>
            <a:ext cx="123063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数据传输稳定</a:t>
            </a:r>
            <a:endParaRPr lang="zh-CN" altLang="en-US" sz="1400" b="1" dirty="0">
              <a:solidFill>
                <a:srgbClr val="262626"/>
              </a:solidFill>
              <a:latin typeface="微软雅黑" panose="020B0503020204020204" charset="-122"/>
              <a:ea typeface="微软雅黑" panose="020B0503020204020204" charset="-122"/>
            </a:endParaRPr>
          </a:p>
        </p:txBody>
      </p:sp>
      <p:sp>
        <p:nvSpPr>
          <p:cNvPr id="20" name="文本框 13"/>
          <p:cNvSpPr txBox="1"/>
          <p:nvPr>
            <p:custDataLst>
              <p:tags r:id="rId5"/>
            </p:custDataLst>
          </p:nvPr>
        </p:nvSpPr>
        <p:spPr>
          <a:xfrm>
            <a:off x="3996055" y="4309745"/>
            <a:ext cx="141795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可改装农业喷洒</a:t>
            </a:r>
            <a:endParaRPr lang="zh-CN" altLang="en-US" sz="1400" b="1" dirty="0">
              <a:solidFill>
                <a:srgbClr val="262626"/>
              </a:solidFill>
              <a:latin typeface="微软雅黑" panose="020B0503020204020204" charset="-122"/>
              <a:ea typeface="微软雅黑" panose="020B0503020204020204" charset="-122"/>
            </a:endParaRPr>
          </a:p>
        </p:txBody>
      </p:sp>
      <p:sp>
        <p:nvSpPr>
          <p:cNvPr id="26" name="文本框 25"/>
          <p:cNvSpPr txBox="1"/>
          <p:nvPr/>
        </p:nvSpPr>
        <p:spPr>
          <a:xfrm>
            <a:off x="894715" y="5570855"/>
            <a:ext cx="1280795" cy="306705"/>
          </a:xfrm>
          <a:prstGeom prst="rect">
            <a:avLst/>
          </a:prstGeom>
          <a:noFill/>
        </p:spPr>
        <p:txBody>
          <a:bodyPr wrap="square" rtlCol="0" anchor="t">
            <a:spAutoFit/>
          </a:bodyPr>
          <a:p>
            <a:pPr algn="l">
              <a:buClrTx/>
              <a:buSzTx/>
              <a:buFontTx/>
            </a:pPr>
            <a:r>
              <a:rPr lang="zh-CN" altLang="en-US" sz="1400" b="1" dirty="0">
                <a:solidFill>
                  <a:srgbClr val="262626"/>
                </a:solidFill>
                <a:latin typeface="微软雅黑" panose="020B0503020204020204" charset="-122"/>
                <a:ea typeface="微软雅黑" panose="020B0503020204020204" charset="-122"/>
              </a:rPr>
              <a:t>生态环境检测</a:t>
            </a:r>
            <a:endParaRPr lang="zh-CN" altLang="en-US" sz="1400" b="1" dirty="0">
              <a:solidFill>
                <a:srgbClr val="262626"/>
              </a:solidFill>
              <a:latin typeface="微软雅黑" panose="020B0503020204020204" charset="-122"/>
              <a:ea typeface="微软雅黑" panose="020B0503020204020204" charset="-122"/>
            </a:endParaRPr>
          </a:p>
        </p:txBody>
      </p:sp>
      <p:sp>
        <p:nvSpPr>
          <p:cNvPr id="29" name="文本框 13"/>
          <p:cNvSpPr txBox="1"/>
          <p:nvPr>
            <p:custDataLst>
              <p:tags r:id="rId6"/>
            </p:custDataLst>
          </p:nvPr>
        </p:nvSpPr>
        <p:spPr>
          <a:xfrm>
            <a:off x="2700655" y="5592445"/>
            <a:ext cx="86487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价格优势</a:t>
            </a:r>
            <a:endParaRPr lang="zh-CN" altLang="en-US" sz="1400" b="1" dirty="0">
              <a:solidFill>
                <a:srgbClr val="262626"/>
              </a:solidFill>
              <a:latin typeface="微软雅黑" panose="020B0503020204020204" charset="-122"/>
              <a:ea typeface="微软雅黑" panose="020B0503020204020204" charset="-122"/>
            </a:endParaRPr>
          </a:p>
        </p:txBody>
      </p:sp>
      <p:sp>
        <p:nvSpPr>
          <p:cNvPr id="31" name="文本框 13"/>
          <p:cNvSpPr txBox="1"/>
          <p:nvPr>
            <p:custDataLst>
              <p:tags r:id="rId7"/>
            </p:custDataLst>
          </p:nvPr>
        </p:nvSpPr>
        <p:spPr>
          <a:xfrm>
            <a:off x="4135755" y="5593715"/>
            <a:ext cx="123761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应急现场通讯</a:t>
            </a:r>
            <a:endParaRPr lang="zh-CN" altLang="en-US" sz="1400" b="1" dirty="0">
              <a:solidFill>
                <a:srgbClr val="262626"/>
              </a:solidFill>
              <a:latin typeface="微软雅黑" panose="020B0503020204020204" charset="-122"/>
              <a:ea typeface="微软雅黑" panose="020B0503020204020204" charset="-122"/>
            </a:endParaRPr>
          </a:p>
        </p:txBody>
      </p:sp>
      <p:pic>
        <p:nvPicPr>
          <p:cNvPr id="4" name="图片 3" descr="摄像头"/>
          <p:cNvPicPr>
            <a:picLocks noChangeAspect="1"/>
          </p:cNvPicPr>
          <p:nvPr/>
        </p:nvPicPr>
        <p:blipFill>
          <a:blip/>
          <a:stretch>
            <a:fillRect/>
          </a:stretch>
        </p:blipFill>
        <p:spPr>
          <a:xfrm>
            <a:off x="1304925" y="3724275"/>
            <a:ext cx="504825" cy="504825"/>
          </a:xfrm>
          <a:prstGeom prst="rect">
            <a:avLst/>
          </a:prstGeom>
        </p:spPr>
      </p:pic>
      <p:pic>
        <p:nvPicPr>
          <p:cNvPr id="11" name="图片 10" descr="画画工具"/>
          <p:cNvPicPr>
            <a:picLocks noChangeAspect="1"/>
          </p:cNvPicPr>
          <p:nvPr/>
        </p:nvPicPr>
        <p:blipFill>
          <a:blip/>
          <a:stretch>
            <a:fillRect/>
          </a:stretch>
        </p:blipFill>
        <p:spPr>
          <a:xfrm>
            <a:off x="2849245" y="3718560"/>
            <a:ext cx="600075" cy="600075"/>
          </a:xfrm>
          <a:prstGeom prst="rect">
            <a:avLst/>
          </a:prstGeom>
        </p:spPr>
      </p:pic>
      <p:pic>
        <p:nvPicPr>
          <p:cNvPr id="17" name="图片 16" descr="政府"/>
          <p:cNvPicPr>
            <a:picLocks noChangeAspect="1"/>
          </p:cNvPicPr>
          <p:nvPr/>
        </p:nvPicPr>
        <p:blipFill>
          <a:blip/>
          <a:stretch>
            <a:fillRect/>
          </a:stretch>
        </p:blipFill>
        <p:spPr>
          <a:xfrm>
            <a:off x="1295400" y="3689985"/>
            <a:ext cx="495300" cy="495300"/>
          </a:xfrm>
          <a:prstGeom prst="rect">
            <a:avLst/>
          </a:prstGeom>
        </p:spPr>
      </p:pic>
      <p:pic>
        <p:nvPicPr>
          <p:cNvPr id="7" name="图片 6" descr="全天候服务"/>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0325" y="3742690"/>
            <a:ext cx="459105" cy="459105"/>
          </a:xfrm>
          <a:prstGeom prst="rect">
            <a:avLst/>
          </a:prstGeom>
        </p:spPr>
      </p:pic>
      <p:pic>
        <p:nvPicPr>
          <p:cNvPr id="8" name="图片 7" descr="数据"/>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09570" y="3778885"/>
            <a:ext cx="409575" cy="409575"/>
          </a:xfrm>
          <a:prstGeom prst="rect">
            <a:avLst/>
          </a:prstGeom>
        </p:spPr>
      </p:pic>
      <p:pic>
        <p:nvPicPr>
          <p:cNvPr id="10" name="图片 9" descr="花洒"/>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76115" y="3772535"/>
            <a:ext cx="409575" cy="409575"/>
          </a:xfrm>
          <a:prstGeom prst="rect">
            <a:avLst/>
          </a:prstGeom>
        </p:spPr>
      </p:pic>
      <p:pic>
        <p:nvPicPr>
          <p:cNvPr id="12" name="图片 11" descr="环境"/>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30325" y="4996180"/>
            <a:ext cx="409575" cy="409575"/>
          </a:xfrm>
          <a:prstGeom prst="rect">
            <a:avLst/>
          </a:prstGeom>
        </p:spPr>
      </p:pic>
      <p:pic>
        <p:nvPicPr>
          <p:cNvPr id="13" name="图片 12" descr="通讯"/>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47540" y="4996180"/>
            <a:ext cx="513715" cy="513715"/>
          </a:xfrm>
          <a:prstGeom prst="rect">
            <a:avLst/>
          </a:prstGeom>
        </p:spPr>
      </p:pic>
      <p:pic>
        <p:nvPicPr>
          <p:cNvPr id="14" name="图片 13" descr="金钱"/>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909570" y="5010785"/>
            <a:ext cx="438785" cy="438785"/>
          </a:xfrm>
          <a:prstGeom prst="rect">
            <a:avLst/>
          </a:prstGeom>
        </p:spPr>
      </p:pic>
    </p:spTree>
    <p:custDataLst>
      <p:tags r:id="rId20"/>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5539740" cy="706755"/>
          </a:xfrm>
          <a:prstGeom prst="rect">
            <a:avLst/>
          </a:prstGeom>
          <a:noFill/>
        </p:spPr>
        <p:txBody>
          <a:bodyPr wrap="square" rtlCol="0">
            <a:spAutoFit/>
            <a:scene3d>
              <a:camera prst="orthographicFront"/>
              <a:lightRig rig="threePt" dir="t"/>
            </a:scene3d>
          </a:bodyPr>
          <a:p>
            <a:r>
              <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FAV UAV-FD-XJ02</a:t>
            </a:r>
            <a:endParaRPr lang="en-US" altLang="zh-CN" sz="4000">
              <a:solidFill>
                <a:schemeClr val="tx1"/>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 name="文本框 4"/>
          <p:cNvSpPr txBox="1"/>
          <p:nvPr>
            <p:custDataLst>
              <p:tags r:id="rId1"/>
            </p:custDataLst>
          </p:nvPr>
        </p:nvSpPr>
        <p:spPr>
          <a:xfrm>
            <a:off x="841375" y="50596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通信距离</a:t>
            </a:r>
            <a:endParaRPr lang="zh-CN" altLang="en-US">
              <a:latin typeface="黑体" panose="02010609060101010101" charset="-122"/>
              <a:ea typeface="黑体" panose="02010609060101010101" charset="-122"/>
            </a:endParaRPr>
          </a:p>
        </p:txBody>
      </p:sp>
      <p:sp>
        <p:nvSpPr>
          <p:cNvPr id="6" name="文本框 5"/>
          <p:cNvSpPr txBox="1"/>
          <p:nvPr>
            <p:custDataLst>
              <p:tags r:id="rId2"/>
            </p:custDataLst>
          </p:nvPr>
        </p:nvSpPr>
        <p:spPr>
          <a:xfrm>
            <a:off x="2078355" y="5059680"/>
            <a:ext cx="158369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最大抗风能力</a:t>
            </a:r>
            <a:endParaRPr lang="zh-CN" altLang="en-US">
              <a:latin typeface="黑体" panose="02010609060101010101" charset="-122"/>
              <a:ea typeface="黑体" panose="02010609060101010101" charset="-122"/>
            </a:endParaRPr>
          </a:p>
        </p:txBody>
      </p:sp>
      <p:sp>
        <p:nvSpPr>
          <p:cNvPr id="7" name="文本框 6"/>
          <p:cNvSpPr txBox="1"/>
          <p:nvPr>
            <p:custDataLst>
              <p:tags r:id="rId3"/>
            </p:custDataLst>
          </p:nvPr>
        </p:nvSpPr>
        <p:spPr>
          <a:xfrm>
            <a:off x="3794125" y="50596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最大飞行速度</a:t>
            </a:r>
            <a:endParaRPr lang="zh-CN" altLang="en-US">
              <a:latin typeface="黑体" panose="02010609060101010101" charset="-122"/>
              <a:ea typeface="黑体" panose="02010609060101010101" charset="-122"/>
            </a:endParaRPr>
          </a:p>
        </p:txBody>
      </p:sp>
      <p:sp>
        <p:nvSpPr>
          <p:cNvPr id="8" name="文本框 7"/>
          <p:cNvSpPr txBox="1"/>
          <p:nvPr>
            <p:custDataLst>
              <p:tags r:id="rId4"/>
            </p:custDataLst>
          </p:nvPr>
        </p:nvSpPr>
        <p:spPr>
          <a:xfrm>
            <a:off x="841375"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飞行时长</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a:off x="1050925" y="6101715"/>
            <a:ext cx="685800" cy="213995"/>
          </a:xfrm>
          <a:prstGeom prst="rect">
            <a:avLst/>
          </a:prstGeom>
          <a:noFill/>
        </p:spPr>
        <p:txBody>
          <a:bodyPr wrap="square" rtlCol="0" anchor="t">
            <a:spAutoFit/>
          </a:bodyPr>
          <a:p>
            <a:r>
              <a:rPr lang="en-US" altLang="zh-CN" sz="800"/>
              <a:t>Endurance</a:t>
            </a:r>
            <a:endParaRPr lang="zh-CN" altLang="en-US" sz="800"/>
          </a:p>
        </p:txBody>
      </p:sp>
      <p:sp>
        <p:nvSpPr>
          <p:cNvPr id="10" name="文本框 9"/>
          <p:cNvSpPr txBox="1"/>
          <p:nvPr>
            <p:custDataLst>
              <p:tags r:id="rId6"/>
            </p:custDataLst>
          </p:nvPr>
        </p:nvSpPr>
        <p:spPr>
          <a:xfrm>
            <a:off x="797560" y="5327015"/>
            <a:ext cx="1193165" cy="213995"/>
          </a:xfrm>
          <a:prstGeom prst="rect">
            <a:avLst/>
          </a:prstGeom>
          <a:noFill/>
        </p:spPr>
        <p:txBody>
          <a:bodyPr wrap="square" rtlCol="0" anchor="t">
            <a:spAutoFit/>
          </a:bodyPr>
          <a:p>
            <a:r>
              <a:rPr lang="en-US" altLang="zh-CN" sz="800"/>
              <a:t>Communication range</a:t>
            </a:r>
            <a:endParaRPr lang="en-US" altLang="zh-CN" sz="800"/>
          </a:p>
        </p:txBody>
      </p:sp>
      <p:sp>
        <p:nvSpPr>
          <p:cNvPr id="11" name="文本框 10"/>
          <p:cNvSpPr txBox="1"/>
          <p:nvPr>
            <p:custDataLst>
              <p:tags r:id="rId7"/>
            </p:custDataLst>
          </p:nvPr>
        </p:nvSpPr>
        <p:spPr>
          <a:xfrm>
            <a:off x="2196465" y="5327015"/>
            <a:ext cx="1352550" cy="213995"/>
          </a:xfrm>
          <a:prstGeom prst="rect">
            <a:avLst/>
          </a:prstGeom>
          <a:noFill/>
        </p:spPr>
        <p:txBody>
          <a:bodyPr wrap="square" rtlCol="0" anchor="t">
            <a:spAutoFit/>
          </a:bodyPr>
          <a:p>
            <a:r>
              <a:rPr lang="en-US" altLang="zh-CN" sz="800"/>
              <a:t>Maximum wind resistance</a:t>
            </a:r>
            <a:endParaRPr lang="en-US" altLang="zh-CN" sz="800"/>
          </a:p>
        </p:txBody>
      </p:sp>
      <p:sp>
        <p:nvSpPr>
          <p:cNvPr id="12" name="文本框 11"/>
          <p:cNvSpPr txBox="1"/>
          <p:nvPr>
            <p:custDataLst>
              <p:tags r:id="rId8"/>
            </p:custDataLst>
          </p:nvPr>
        </p:nvSpPr>
        <p:spPr>
          <a:xfrm>
            <a:off x="2317750" y="5847080"/>
            <a:ext cx="1104900" cy="368300"/>
          </a:xfrm>
          <a:prstGeom prst="rect">
            <a:avLst/>
          </a:prstGeom>
          <a:noFill/>
        </p:spPr>
        <p:txBody>
          <a:bodyPr wrap="square" rtlCol="0">
            <a:spAutoFit/>
          </a:bodyPr>
          <a:p>
            <a:r>
              <a:rPr lang="zh-CN" altLang="en-US">
                <a:latin typeface="黑体" panose="02010609060101010101" charset="-122"/>
                <a:ea typeface="黑体" panose="02010609060101010101" charset="-122"/>
              </a:rPr>
              <a:t>单机重量</a:t>
            </a:r>
            <a:endParaRPr lang="zh-CN" altLang="en-US">
              <a:latin typeface="黑体" panose="02010609060101010101" charset="-122"/>
              <a:ea typeface="黑体" panose="02010609060101010101" charset="-122"/>
            </a:endParaRPr>
          </a:p>
        </p:txBody>
      </p:sp>
      <p:sp>
        <p:nvSpPr>
          <p:cNvPr id="4" name="文本框 3"/>
          <p:cNvSpPr txBox="1"/>
          <p:nvPr>
            <p:custDataLst>
              <p:tags r:id="rId9"/>
            </p:custDataLst>
          </p:nvPr>
        </p:nvSpPr>
        <p:spPr>
          <a:xfrm>
            <a:off x="2275840" y="6101715"/>
            <a:ext cx="1188085" cy="213995"/>
          </a:xfrm>
          <a:prstGeom prst="rect">
            <a:avLst/>
          </a:prstGeom>
          <a:noFill/>
        </p:spPr>
        <p:txBody>
          <a:bodyPr wrap="square" rtlCol="0" anchor="t">
            <a:spAutoFit/>
          </a:bodyPr>
          <a:p>
            <a:r>
              <a:rPr lang="en-US" altLang="zh-CN" sz="800"/>
              <a:t>Weight of a single unit</a:t>
            </a:r>
            <a:endParaRPr lang="en-US" altLang="zh-CN" sz="800"/>
          </a:p>
        </p:txBody>
      </p:sp>
      <p:sp>
        <p:nvSpPr>
          <p:cNvPr id="16" name="文本框 15"/>
          <p:cNvSpPr txBox="1"/>
          <p:nvPr>
            <p:custDataLst>
              <p:tags r:id="rId10"/>
            </p:custDataLst>
          </p:nvPr>
        </p:nvSpPr>
        <p:spPr>
          <a:xfrm>
            <a:off x="3999230" y="5327015"/>
            <a:ext cx="1170305" cy="213995"/>
          </a:xfrm>
          <a:prstGeom prst="rect">
            <a:avLst/>
          </a:prstGeom>
          <a:noFill/>
        </p:spPr>
        <p:txBody>
          <a:bodyPr wrap="square" rtlCol="0" anchor="t">
            <a:spAutoFit/>
          </a:bodyPr>
          <a:p>
            <a:r>
              <a:rPr lang="en-US" altLang="zh-CN" sz="800"/>
              <a:t>Maximum flight speed</a:t>
            </a:r>
            <a:endParaRPr lang="en-US" altLang="zh-CN" sz="800"/>
          </a:p>
        </p:txBody>
      </p:sp>
      <p:sp>
        <p:nvSpPr>
          <p:cNvPr id="23" name="文本框 22"/>
          <p:cNvSpPr txBox="1"/>
          <p:nvPr>
            <p:custDataLst>
              <p:tags r:id="rId11"/>
            </p:custDataLst>
          </p:nvPr>
        </p:nvSpPr>
        <p:spPr>
          <a:xfrm>
            <a:off x="3797935" y="5834380"/>
            <a:ext cx="1581150" cy="368300"/>
          </a:xfrm>
          <a:prstGeom prst="rect">
            <a:avLst/>
          </a:prstGeom>
          <a:noFill/>
        </p:spPr>
        <p:txBody>
          <a:bodyPr wrap="square" rtlCol="0">
            <a:spAutoFit/>
          </a:bodyPr>
          <a:p>
            <a:r>
              <a:rPr lang="zh-CN" altLang="en-US">
                <a:latin typeface="黑体" panose="02010609060101010101" charset="-122"/>
                <a:ea typeface="黑体" panose="02010609060101010101" charset="-122"/>
              </a:rPr>
              <a:t>最大飞行海拔</a:t>
            </a:r>
            <a:endParaRPr lang="en-US" altLang="zh-CN">
              <a:latin typeface="黑体" panose="02010609060101010101" charset="-122"/>
              <a:ea typeface="黑体" panose="02010609060101010101" charset="-122"/>
            </a:endParaRPr>
          </a:p>
        </p:txBody>
      </p:sp>
      <p:sp>
        <p:nvSpPr>
          <p:cNvPr id="24" name="文本框 23"/>
          <p:cNvSpPr txBox="1"/>
          <p:nvPr>
            <p:custDataLst>
              <p:tags r:id="rId12"/>
            </p:custDataLst>
          </p:nvPr>
        </p:nvSpPr>
        <p:spPr>
          <a:xfrm>
            <a:off x="3945890" y="6101715"/>
            <a:ext cx="1287145" cy="213995"/>
          </a:xfrm>
          <a:prstGeom prst="rect">
            <a:avLst/>
          </a:prstGeom>
          <a:noFill/>
        </p:spPr>
        <p:txBody>
          <a:bodyPr wrap="square" rtlCol="0" anchor="t">
            <a:spAutoFit/>
          </a:bodyPr>
          <a:p>
            <a:r>
              <a:rPr lang="en-US" altLang="zh-CN" sz="800"/>
              <a:t>Maximum </a:t>
            </a:r>
            <a:r>
              <a:rPr lang="en-US" altLang="zh-CN" sz="800">
                <a:sym typeface="+mn-ea"/>
              </a:rPr>
              <a:t>flight </a:t>
            </a:r>
            <a:r>
              <a:rPr lang="en-US" altLang="zh-CN" sz="800">
                <a:ea typeface="宋体" panose="02010600030101010101" pitchFamily="2" charset="-122"/>
                <a:sym typeface="+mn-ea"/>
              </a:rPr>
              <a:t>altitude</a:t>
            </a:r>
            <a:endParaRPr lang="en-US" altLang="zh-CN" sz="800">
              <a:ea typeface="宋体" panose="02010600030101010101" pitchFamily="2" charset="-122"/>
              <a:sym typeface="+mn-ea"/>
            </a:endParaRPr>
          </a:p>
        </p:txBody>
      </p:sp>
      <p:sp>
        <p:nvSpPr>
          <p:cNvPr id="30" name="圆角矩形 29"/>
          <p:cNvSpPr/>
          <p:nvPr>
            <p:custDataLst>
              <p:tags r:id="rId13"/>
            </p:custDataLst>
          </p:nvPr>
        </p:nvSpPr>
        <p:spPr>
          <a:xfrm>
            <a:off x="648970" y="4944745"/>
            <a:ext cx="4823460" cy="1677670"/>
          </a:xfrm>
          <a:prstGeom prst="roundRect">
            <a:avLst/>
          </a:prstGeom>
          <a:noFill/>
          <a:ln>
            <a:solidFill>
              <a:schemeClr val="accent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0" name="直接连接符 49"/>
          <p:cNvCxnSpPr/>
          <p:nvPr/>
        </p:nvCxnSpPr>
        <p:spPr>
          <a:xfrm>
            <a:off x="547243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14"/>
            </p:custDataLst>
          </p:nvPr>
        </p:nvCxnSpPr>
        <p:spPr>
          <a:xfrm>
            <a:off x="648970" y="538289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15"/>
            </p:custDataLst>
          </p:nvPr>
        </p:nvCxnSpPr>
        <p:spPr>
          <a:xfrm rot="5400000">
            <a:off x="3104515" y="458533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16"/>
            </p:custDataLst>
          </p:nvPr>
        </p:nvCxnSpPr>
        <p:spPr>
          <a:xfrm rot="5400000">
            <a:off x="3104515" y="6263005"/>
            <a:ext cx="0" cy="718820"/>
          </a:xfrm>
          <a:prstGeom prst="line">
            <a:avLst/>
          </a:prstGeom>
          <a:ln w="254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6304915" y="301625"/>
            <a:ext cx="5322570" cy="1948815"/>
          </a:xfrm>
          <a:prstGeom prst="rect">
            <a:avLst/>
          </a:prstGeom>
          <a:noFill/>
        </p:spPr>
        <p:txBody>
          <a:bodyPr wrap="square" rtlCol="0" anchor="t">
            <a:noAutofit/>
          </a:bodyPr>
          <a:p>
            <a:pPr indent="0" algn="just" fontAlgn="auto">
              <a:lnSpc>
                <a:spcPct val="100000"/>
              </a:lnSpc>
            </a:pPr>
            <a:r>
              <a:rPr lang="en-US" altLang="zh-CN" sz="10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XJ02</a:t>
            </a:r>
            <a:endParaRPr lang="zh-CN" altLang="en-US" sz="1000" b="1">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p>
            <a:pPr indent="0" algn="just" rtl="0" fontAlgn="auto">
              <a:lnSpc>
                <a:spcPct val="100000"/>
              </a:lnSpc>
              <a:spcBef>
                <a:spcPts val="10"/>
              </a:spcBef>
              <a:buClrTx/>
              <a:buSzTx/>
              <a:buFontTx/>
            </a:pPr>
            <a:r>
              <a:rPr lang="en-US"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FD--30X</a:t>
            </a:r>
            <a:r>
              <a:rPr lang="zh-CN" altLang="en-US"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是上海珐哆科技有限公司改装大疆</a:t>
            </a:r>
            <a:r>
              <a:rPr lang="en-US" altLang="zh-CN"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FC30</a:t>
            </a:r>
            <a:r>
              <a:rPr lang="zh-CN" altLang="en-US"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无人机，采用双系留或单系留模式，是低空作业领域的 “持久哨兵”，凭借高强度、兼具供电功能的系留缆绳，打破了传统无人机的续航局限 —— 缆绳一端锚定地面供电系统，一端连接机身，既能稳定控制悬停位置，又能持续输送电能，让无人机可实现数小时至数十小时的不间断驻空作业。在应急救援现场，它能搭载通信中继设备，为断网灾区搭建临时 “空中通信塔”，保障救援指令实时传递；在大型活动安防中，它可悬停于高空，通过高清摄像头全天候监控现场人流，及时预警突发状况；在生态环境监测里，它携带的传感器能精准采集空气质量、水体参数等数据，为生态保护提供连续化、高精度的监测支撑，在无人机清洗领域，采用双系留模式，清洗价格较传统蜘蛛人便宜两倍，效率较人工高</a:t>
            </a:r>
            <a:r>
              <a:rPr lang="en-US" altLang="zh-CN"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335%</a:t>
            </a:r>
            <a:r>
              <a:rPr lang="zh-CN" altLang="en-US"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，相较于常规无人机，系留无人机以 “持久驻空 + 稳定作业” 的双重优势，成为民生保障、公共安全、生态监测等领域的重要装备，持续拓展着低空技术的应用边界​</a:t>
            </a:r>
            <a:endParaRPr lang="en-US" altLang="zh-CN" sz="1000" b="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algn="just" rtl="0">
              <a:lnSpc>
                <a:spcPct val="150000"/>
              </a:lnSpc>
              <a:spcBef>
                <a:spcPts val="10"/>
              </a:spcBef>
              <a:buClrTx/>
              <a:buSzTx/>
              <a:buFontTx/>
            </a:pPr>
            <a:endParaRPr lang="zh-CN" altLang="en-US"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314" name="picture 314"/>
          <p:cNvPicPr>
            <a:picLocks noChangeAspect="1"/>
          </p:cNvPicPr>
          <p:nvPr/>
        </p:nvPicPr>
        <p:blipFill>
          <a:blip r:embed="rId17"/>
          <a:srcRect r="30196"/>
          <a:stretch>
            <a:fillRect/>
          </a:stretch>
        </p:blipFill>
        <p:spPr>
          <a:xfrm rot="21600000">
            <a:off x="433070" y="1524635"/>
            <a:ext cx="5100955" cy="2340610"/>
          </a:xfrm>
          <a:prstGeom prst="rect">
            <a:avLst/>
          </a:prstGeom>
        </p:spPr>
      </p:pic>
      <p:graphicFrame>
        <p:nvGraphicFramePr>
          <p:cNvPr id="17" name="表格 16"/>
          <p:cNvGraphicFramePr/>
          <p:nvPr/>
        </p:nvGraphicFramePr>
        <p:xfrm>
          <a:off x="6327042" y="2372898"/>
          <a:ext cx="5281295" cy="4148455"/>
        </p:xfrm>
        <a:graphic>
          <a:graphicData uri="http://schemas.openxmlformats.org/drawingml/2006/table">
            <a:tbl>
              <a:tblPr firstRow="1" bandRow="1">
                <a:tableStyleId>{5C22544A-7EE6-4342-B048-85BDC9FD1C3A}</a:tableStyleId>
              </a:tblPr>
              <a:tblGrid>
                <a:gridCol w="1089025"/>
                <a:gridCol w="3103245"/>
                <a:gridCol w="1089025"/>
              </a:tblGrid>
              <a:tr h="447675">
                <a:tc>
                  <a:txBody>
                    <a:bodyPr/>
                    <a:p>
                      <a:pPr algn="ctr">
                        <a:lnSpc>
                          <a:spcPct val="120000"/>
                        </a:lnSpc>
                        <a:buNone/>
                      </a:pPr>
                      <a:endParaRPr lang="zh-CN" altLang="en-US" sz="1400" spc="120">
                        <a:latin typeface="Arial" panose="020B0604020202020204" pitchFamily="34" charset="0"/>
                        <a:ea typeface="宋体" panose="02010600030101010101" pitchFamily="2" charset="-122"/>
                        <a:sym typeface="+mn-ea"/>
                      </a:endParaRPr>
                    </a:p>
                  </a:txBody>
                  <a:tcPr marL="254000" marR="254000" marT="76200" marB="76200" anchor="ctr" anchorCtr="0"/>
                </a:tc>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项目</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c>
                  <a:txBody>
                    <a:bodyPr/>
                    <a:p>
                      <a:pPr algn="ctr">
                        <a:lnSpc>
                          <a:spcPct val="120000"/>
                        </a:lnSpc>
                        <a:buNone/>
                      </a:pPr>
                      <a:r>
                        <a:rPr lang="zh-CN" altLang="en-US" sz="1600" spc="120">
                          <a:latin typeface="Arial" panose="020B0604020202020204" pitchFamily="34" charset="0"/>
                          <a:ea typeface="宋体" panose="02010600030101010101" pitchFamily="2" charset="-122"/>
                          <a:sym typeface="+mn-ea"/>
                        </a:rPr>
                        <a:t>参数</a:t>
                      </a:r>
                      <a:endParaRPr lang="zh-CN" altLang="en-US" sz="1600" spc="120">
                        <a:latin typeface="Arial" panose="020B0604020202020204" pitchFamily="34" charset="0"/>
                        <a:ea typeface="宋体" panose="02010600030101010101" pitchFamily="2" charset="-122"/>
                        <a:sym typeface="+mn-ea"/>
                      </a:endParaRPr>
                    </a:p>
                  </a:txBody>
                  <a:tcPr marL="254000" marR="254000" marT="76200" marB="76200" anchor="ctr" anchorCtr="0"/>
                </a:tc>
              </a:tr>
              <a:tr h="411480">
                <a:tc rowSpan="4">
                  <a:txBody>
                    <a:bodyPr/>
                    <a:p>
                      <a:pPr algn="ctr">
                        <a:lnSpc>
                          <a:spcPct val="120000"/>
                        </a:lnSpc>
                        <a:buNone/>
                      </a:pPr>
                      <a:r>
                        <a:rPr lang="zh-CN" altLang="en-US" sz="1400">
                          <a:latin typeface="Arial" panose="020B0604020202020204" pitchFamily="34" charset="0"/>
                          <a:ea typeface="宋体" panose="02010600030101010101" pitchFamily="2" charset="-122"/>
                        </a:rPr>
                        <a:t>产品尺寸</a:t>
                      </a:r>
                      <a:r>
                        <a:rPr lang="en-US" altLang="zh-CN" sz="1400">
                          <a:latin typeface="Arial" panose="020B0604020202020204" pitchFamily="34" charset="0"/>
                          <a:ea typeface="宋体" panose="02010600030101010101" pitchFamily="2" charset="-122"/>
                        </a:rPr>
                        <a:t>(Product)</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r>
                        <a:rPr lang="zh-CN" altLang="en-US" sz="1400">
                          <a:latin typeface="Arial" panose="020B0604020202020204" pitchFamily="34" charset="0"/>
                          <a:ea typeface="宋体" panose="02010600030101010101" pitchFamily="2" charset="-122"/>
                        </a:rPr>
                        <a:t>轴距</a:t>
                      </a:r>
                      <a:r>
                        <a:rPr lang="en-US" altLang="zh-CN" sz="1400">
                          <a:latin typeface="Arial" panose="020B0604020202020204" pitchFamily="34" charset="0"/>
                          <a:ea typeface="宋体" panose="02010600030101010101" pitchFamily="2" charset="-122"/>
                        </a:rPr>
                        <a:t>(Wheelbase)</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vMerge="1">
                  <a:tcPr marL="254000" marR="254000" marT="25400" marB="25400" anchor="ctr" anchorCtr="0"/>
                </a:tc>
                <a:tc>
                  <a:txBody>
                    <a:bodyPr/>
                    <a:p>
                      <a:pPr algn="ctr">
                        <a:lnSpc>
                          <a:spcPct val="120000"/>
                        </a:lnSpc>
                        <a:buNone/>
                      </a:pPr>
                      <a:r>
                        <a:rPr lang="zh-CN" altLang="en-US" sz="1400">
                          <a:latin typeface="Arial" panose="020B0604020202020204" pitchFamily="34" charset="0"/>
                          <a:ea typeface="宋体" panose="02010600030101010101" pitchFamily="2" charset="-122"/>
                        </a:rPr>
                        <a:t>尺寸</a:t>
                      </a:r>
                      <a:r>
                        <a:rPr lang="en-US" altLang="zh-CN" sz="1400">
                          <a:latin typeface="Arial" panose="020B0604020202020204" pitchFamily="34" charset="0"/>
                          <a:ea typeface="宋体" panose="02010600030101010101" pitchFamily="2" charset="-122"/>
                        </a:rPr>
                        <a:t>(Size)</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1480">
                <a:tc vMerge="1">
                  <a:tcPr marL="254000" marR="254000" marT="25400" marB="25400" anchor="ctr" anchorCtr="0"/>
                </a:tc>
                <a:tc>
                  <a:txBody>
                    <a:bodyPr/>
                    <a:p>
                      <a:pPr algn="ctr">
                        <a:lnSpc>
                          <a:spcPct val="120000"/>
                        </a:lnSpc>
                        <a:buNone/>
                      </a:pPr>
                      <a:r>
                        <a:rPr lang="zh-CN" altLang="en-US" sz="1400">
                          <a:latin typeface="Arial" panose="020B0604020202020204" pitchFamily="34" charset="0"/>
                          <a:ea typeface="宋体" panose="02010600030101010101" pitchFamily="2" charset="-122"/>
                        </a:rPr>
                        <a:t>机臂尺寸</a:t>
                      </a:r>
                      <a:r>
                        <a:rPr lang="en-US" altLang="zh-CN" sz="1400">
                          <a:latin typeface="Arial" panose="020B0604020202020204" pitchFamily="34" charset="0"/>
                          <a:ea typeface="宋体" panose="02010600030101010101" pitchFamily="2" charset="-122"/>
                        </a:rPr>
                        <a:t>(Robot arm size)</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vMerge="1">
                  <a:tcPr/>
                </a:tc>
                <a:tc>
                  <a:txBody>
                    <a:bodyPr/>
                    <a:p>
                      <a:pPr algn="ctr">
                        <a:lnSpc>
                          <a:spcPct val="120000"/>
                        </a:lnSpc>
                        <a:buNone/>
                      </a:pPr>
                      <a:r>
                        <a:rPr lang="zh-CN" altLang="en-US" sz="1400">
                          <a:latin typeface="Arial" panose="020B0604020202020204" pitchFamily="34" charset="0"/>
                          <a:ea typeface="宋体" panose="02010600030101010101" pitchFamily="2" charset="-122"/>
                          <a:sym typeface="+mn-ea"/>
                        </a:rPr>
                        <a:t>螺旋桨尺寸</a:t>
                      </a:r>
                      <a:r>
                        <a:rPr lang="en-US" altLang="zh-CN" sz="1400">
                          <a:latin typeface="Arial" panose="020B0604020202020204" pitchFamily="34" charset="0"/>
                          <a:ea typeface="宋体" panose="02010600030101010101" pitchFamily="2" charset="-122"/>
                          <a:sym typeface="+mn-ea"/>
                        </a:rPr>
                        <a:t>(Propeller size)</a:t>
                      </a:r>
                      <a:endParaRPr lang="en-US" altLang="zh-CN" sz="1400">
                        <a:latin typeface="Arial" panose="020B0604020202020204" pitchFamily="34" charset="0"/>
                        <a:ea typeface="宋体" panose="02010600030101010101" pitchFamily="2" charset="-122"/>
                        <a:sym typeface="+mn-ea"/>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1480">
                <a:tc rowSpan="5">
                  <a:txBody>
                    <a:bodyPr/>
                    <a:p>
                      <a:pPr algn="ctr">
                        <a:lnSpc>
                          <a:spcPct val="120000"/>
                        </a:lnSpc>
                        <a:buNone/>
                      </a:pPr>
                      <a:r>
                        <a:rPr lang="zh-CN" altLang="en-US" sz="1400">
                          <a:latin typeface="Arial" panose="020B0604020202020204" pitchFamily="34" charset="0"/>
                          <a:ea typeface="宋体" panose="02010600030101010101" pitchFamily="2" charset="-122"/>
                        </a:rPr>
                        <a:t>产品结构</a:t>
                      </a:r>
                      <a:r>
                        <a:rPr lang="en-US" altLang="zh-CN" sz="1400">
                          <a:latin typeface="Arial" panose="020B0604020202020204" pitchFamily="34" charset="0"/>
                          <a:ea typeface="宋体" panose="02010600030101010101" pitchFamily="2" charset="-122"/>
                        </a:rPr>
                        <a:t>(Product structure)</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r>
                        <a:rPr lang="zh-CN" altLang="en-US" sz="1400">
                          <a:latin typeface="Arial" panose="020B0604020202020204" pitchFamily="34" charset="0"/>
                          <a:ea typeface="宋体" panose="02010600030101010101" pitchFamily="2" charset="-122"/>
                        </a:rPr>
                        <a:t>动力系统</a:t>
                      </a:r>
                      <a:r>
                        <a:rPr lang="en-US" altLang="zh-CN" sz="1400">
                          <a:latin typeface="Arial" panose="020B0604020202020204" pitchFamily="34" charset="0"/>
                          <a:ea typeface="宋体" panose="02010600030101010101" pitchFamily="2" charset="-122"/>
                        </a:rPr>
                        <a:t>(Power system)</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vMerge="1">
                  <a:tcPr marL="254000" marR="254000" marT="25400" marB="25400" anchor="ctr" anchorCtr="0"/>
                </a:tc>
                <a:tc>
                  <a:txBody>
                    <a:bodyPr/>
                    <a:p>
                      <a:pPr algn="ctr">
                        <a:lnSpc>
                          <a:spcPct val="120000"/>
                        </a:lnSpc>
                        <a:buNone/>
                      </a:pPr>
                      <a:r>
                        <a:rPr lang="zh-CN" altLang="en-US" sz="1400">
                          <a:latin typeface="Arial" panose="020B0604020202020204" pitchFamily="34" charset="0"/>
                          <a:ea typeface="宋体" panose="02010600030101010101" pitchFamily="2" charset="-122"/>
                        </a:rPr>
                        <a:t>悬停时长</a:t>
                      </a:r>
                      <a:r>
                        <a:rPr lang="en-US" altLang="zh-CN" sz="1400">
                          <a:latin typeface="Arial" panose="020B0604020202020204" pitchFamily="34" charset="0"/>
                          <a:ea typeface="宋体" panose="02010600030101010101" pitchFamily="2" charset="-122"/>
                        </a:rPr>
                        <a:t>(Hover duration)</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1480">
                <a:tc vMerge="1">
                  <a:tcPr marL="254000" marR="254000" marT="25400" marB="25400" anchor="ctr" anchorCtr="0"/>
                </a:tc>
                <a:tc>
                  <a:txBody>
                    <a:bodyPr/>
                    <a:p>
                      <a:pPr algn="ctr">
                        <a:lnSpc>
                          <a:spcPct val="120000"/>
                        </a:lnSpc>
                        <a:buNone/>
                      </a:pPr>
                      <a:r>
                        <a:rPr lang="zh-CN" altLang="en-US" sz="1400">
                          <a:latin typeface="Arial" panose="020B0604020202020204" pitchFamily="34" charset="0"/>
                          <a:ea typeface="宋体" panose="02010600030101010101" pitchFamily="2" charset="-122"/>
                        </a:rPr>
                        <a:t>电池（</a:t>
                      </a:r>
                      <a:r>
                        <a:rPr lang="en-US" altLang="zh-CN" sz="1400">
                          <a:latin typeface="Arial" panose="020B0604020202020204" pitchFamily="34" charset="0"/>
                          <a:ea typeface="宋体" panose="02010600030101010101" pitchFamily="2" charset="-122"/>
                        </a:rPr>
                        <a:t>Battery</a:t>
                      </a:r>
                      <a:r>
                        <a:rPr lang="zh-CN" altLang="en-US" sz="1400">
                          <a:latin typeface="Arial" panose="020B0604020202020204" pitchFamily="34" charset="0"/>
                          <a:ea typeface="宋体" panose="02010600030101010101" pitchFamily="2" charset="-122"/>
                        </a:rPr>
                        <a:t>）</a:t>
                      </a:r>
                      <a:endParaRPr lang="zh-CN" altLang="en-US"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0845">
                <a:tc vMerge="1">
                  <a:tcPr marL="254000" marR="254000" marT="25400" marB="25400" anchor="ctr" anchorCtr="0"/>
                </a:tc>
                <a:tc>
                  <a:txBody>
                    <a:bodyPr/>
                    <a:p>
                      <a:pPr algn="ctr">
                        <a:lnSpc>
                          <a:spcPct val="120000"/>
                        </a:lnSpc>
                        <a:buNone/>
                      </a:pPr>
                      <a:r>
                        <a:rPr lang="zh-CN" altLang="en-US" sz="1400">
                          <a:latin typeface="Arial" panose="020B0604020202020204" pitchFamily="34" charset="0"/>
                          <a:ea typeface="宋体" panose="02010600030101010101" pitchFamily="2" charset="-122"/>
                        </a:rPr>
                        <a:t>飞控</a:t>
                      </a:r>
                      <a:r>
                        <a:rPr lang="en-US" altLang="zh-CN" sz="1400">
                          <a:latin typeface="Arial" panose="020B0604020202020204" pitchFamily="34" charset="0"/>
                          <a:ea typeface="宋体" panose="02010600030101010101" pitchFamily="2" charset="-122"/>
                        </a:rPr>
                        <a:t>(Flight control)</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r h="411480">
                <a:tc vMerge="1">
                  <a:tcPr marL="254000" marR="254000" marT="25400" marB="25400" anchor="ctr" anchorCtr="0"/>
                </a:tc>
                <a:tc>
                  <a:txBody>
                    <a:bodyPr/>
                    <a:p>
                      <a:pPr algn="ctr">
                        <a:lnSpc>
                          <a:spcPct val="120000"/>
                        </a:lnSpc>
                        <a:buNone/>
                      </a:pPr>
                      <a:r>
                        <a:rPr lang="zh-CN" altLang="en-US" sz="1400">
                          <a:latin typeface="Arial" panose="020B0604020202020204" pitchFamily="34" charset="0"/>
                          <a:ea typeface="宋体" panose="02010600030101010101" pitchFamily="2" charset="-122"/>
                        </a:rPr>
                        <a:t>最大满载</a:t>
                      </a:r>
                      <a:r>
                        <a:rPr lang="en-US" altLang="zh-CN" sz="1400">
                          <a:latin typeface="Arial" panose="020B0604020202020204" pitchFamily="34" charset="0"/>
                          <a:ea typeface="宋体" panose="02010600030101010101" pitchFamily="2" charset="-122"/>
                        </a:rPr>
                        <a:t>(Maximum full load)</a:t>
                      </a:r>
                      <a:endParaRPr lang="en-US" altLang="zh-CN" sz="1400">
                        <a:latin typeface="Arial" panose="020B0604020202020204" pitchFamily="34" charset="0"/>
                        <a:ea typeface="宋体" panose="02010600030101010101" pitchFamily="2" charset="-122"/>
                      </a:endParaRPr>
                    </a:p>
                  </a:txBody>
                  <a:tcPr marL="254000" marR="254000" marT="76200" marB="76200" anchor="ctr" anchorCtr="0"/>
                </a:tc>
                <a:tc>
                  <a:txBody>
                    <a:bodyPr/>
                    <a:p>
                      <a:pPr algn="ctr">
                        <a:lnSpc>
                          <a:spcPct val="120000"/>
                        </a:lnSpc>
                        <a:buNone/>
                      </a:pPr>
                      <a:endParaRPr lang="zh-CN" altLang="en-US" sz="1400"/>
                    </a:p>
                  </a:txBody>
                  <a:tcPr marL="254000" marR="254000" marT="76200" marB="76200" anchor="ctr" anchorCtr="0"/>
                </a:tc>
              </a:tr>
            </a:tbl>
          </a:graphicData>
        </a:graphic>
      </p:graphicFrame>
    </p:spTree>
    <p:custDataLst>
      <p:tags r:id="rId18"/>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7884795" cy="1322070"/>
          </a:xfrm>
          <a:prstGeom prst="rect">
            <a:avLst/>
          </a:prstGeom>
          <a:noFill/>
        </p:spPr>
        <p:txBody>
          <a:bodyPr wrap="square" rtlCol="0">
            <a:spAutoFit/>
            <a:scene3d>
              <a:camera prst="orthographicFront"/>
              <a:lightRig rig="threePt" dir="t"/>
            </a:scene3d>
          </a:bodyPr>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Unmanned tracked vehicle </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FD-XX</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7" name="文本框 56"/>
          <p:cNvSpPr txBox="1"/>
          <p:nvPr/>
        </p:nvSpPr>
        <p:spPr>
          <a:xfrm>
            <a:off x="4753610" y="1072515"/>
            <a:ext cx="2695575"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无人履带车系列</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cxnSp>
        <p:nvCxnSpPr>
          <p:cNvPr id="25" name="直接连接符 24"/>
          <p:cNvCxnSpPr/>
          <p:nvPr/>
        </p:nvCxnSpPr>
        <p:spPr>
          <a:xfrm>
            <a:off x="433070" y="1737995"/>
            <a:ext cx="5504180" cy="0"/>
          </a:xfrm>
          <a:prstGeom prst="line">
            <a:avLst/>
          </a:prstGeom>
          <a:ln>
            <a:solidFill>
              <a:schemeClr val="tx1"/>
            </a:solidFill>
          </a:ln>
        </p:spPr>
        <p:style>
          <a:lnRef idx="3">
            <a:schemeClr val="accent1"/>
          </a:lnRef>
          <a:fillRef idx="0">
            <a:srgbClr val="FFFFFF"/>
          </a:fillRef>
          <a:effectRef idx="0">
            <a:srgbClr val="FFFFFF"/>
          </a:effectRef>
          <a:fontRef idx="minor">
            <a:schemeClr val="tx1"/>
          </a:fontRef>
        </p:style>
      </p:cxnSp>
      <p:sp>
        <p:nvSpPr>
          <p:cNvPr id="130" name="textbox 130"/>
          <p:cNvSpPr/>
          <p:nvPr/>
        </p:nvSpPr>
        <p:spPr>
          <a:xfrm>
            <a:off x="433070" y="1814830"/>
            <a:ext cx="6022975" cy="582930"/>
          </a:xfrm>
          <a:prstGeom prst="rect">
            <a:avLst/>
          </a:prstGeom>
          <a:noFill/>
          <a:ln w="0" cap="flat">
            <a:noFill/>
            <a:prstDash val="solid"/>
            <a:miter lim="0"/>
          </a:ln>
        </p:spPr>
        <p:txBody>
          <a:bodyPr vert="horz" wrap="square" lIns="0" tIns="0" rIns="0" bIns="0"/>
          <a:p>
            <a:pPr algn="l" rtl="0" eaLnBrk="0">
              <a:lnSpc>
                <a:spcPct val="88000"/>
              </a:lnSpc>
            </a:pPr>
            <a:r>
              <a:rPr lang="zh-CN" altLang="en-US" sz="900" dirty="0">
                <a:latin typeface="黑体" panose="02010609060101010101" charset="-122"/>
                <a:ea typeface="黑体" panose="02010609060101010101" charset="-122"/>
                <a:cs typeface="黑体" panose="02010609060101010101" charset="-122"/>
              </a:rPr>
              <a:t>无人履带车是一种基于履带底盘的地面机器人平台。其核心优势在于拥有超强的地形通过性，可轻松应对泥沼、沙地、陡坡等极端复杂路面，并提供强大的载重能力。主要应用于物资运输、危险环境侦察、野外科研及安防巡逻等场景，能够在高负荷、高风险的作业中有效替代人力，是执行多样化地面任务的可靠移动基座。</a:t>
            </a:r>
            <a:endParaRPr lang="zh-CN" altLang="en-US" sz="900" dirty="0">
              <a:latin typeface="黑体" panose="02010609060101010101" charset="-122"/>
              <a:ea typeface="黑体" panose="02010609060101010101" charset="-122"/>
              <a:cs typeface="黑体" panose="02010609060101010101" charset="-122"/>
            </a:endParaRPr>
          </a:p>
        </p:txBody>
      </p:sp>
      <p:sp>
        <p:nvSpPr>
          <p:cNvPr id="39" name="文本框 38"/>
          <p:cNvSpPr txBox="1"/>
          <p:nvPr/>
        </p:nvSpPr>
        <p:spPr>
          <a:xfrm>
            <a:off x="340995" y="2174240"/>
            <a:ext cx="6206490" cy="1191260"/>
          </a:xfrm>
          <a:prstGeom prst="rect">
            <a:avLst/>
          </a:prstGeom>
          <a:noFill/>
        </p:spPr>
        <p:txBody>
          <a:bodyPr wrap="square" rtlCol="0" anchor="t">
            <a:noAutofit/>
          </a:bodyPr>
          <a:p>
            <a:r>
              <a:rPr lang="en-US" altLang="zh-CN" sz="800">
                <a:solidFill>
                  <a:schemeClr val="bg1">
                    <a:lumMod val="50000"/>
                  </a:schemeClr>
                </a:solidFill>
                <a:latin typeface="Calibri" panose="020F0502020204030204" charset="0"/>
                <a:cs typeface="Calibri" panose="020F0502020204030204" charset="0"/>
              </a:rPr>
              <a:t>The unmanned tracked vehicle is a ground-based robotic platform based on a tracked chassis. Its core advantage lies in its exceptional terrain traversal capability, enabling it to effortlessly navigate extreme and complex surfaces such as mud, sand, and steep slopes, while also providing robust load-bearing capacity. Primarily utilized in scenarios like material transportation, hazardous environment reconnaissance, field research, and security patrols, it effectively replaces human labor in high-load, high-risk operations, serving as a reliable mobile base for executing diverse ground missions.</a:t>
            </a:r>
            <a:endParaRPr lang="en-US" altLang="zh-CN" sz="800">
              <a:solidFill>
                <a:schemeClr val="bg1">
                  <a:lumMod val="50000"/>
                </a:schemeClr>
              </a:solidFill>
              <a:latin typeface="Calibri" panose="020F0502020204030204" charset="0"/>
              <a:cs typeface="Calibri" panose="020F0502020204030204" charset="0"/>
            </a:endParaRPr>
          </a:p>
        </p:txBody>
      </p:sp>
      <p:pic>
        <p:nvPicPr>
          <p:cNvPr id="49" name="图片 48"/>
          <p:cNvPicPr>
            <a:picLocks noChangeAspect="1"/>
          </p:cNvPicPr>
          <p:nvPr/>
        </p:nvPicPr>
        <p:blipFill>
          <a:blip r:embed="rId1"/>
          <a:stretch>
            <a:fillRect/>
          </a:stretch>
        </p:blipFill>
        <p:spPr>
          <a:xfrm>
            <a:off x="10526395" y="13970"/>
            <a:ext cx="1665605" cy="464185"/>
          </a:xfrm>
          <a:prstGeom prst="rect">
            <a:avLst/>
          </a:prstGeom>
        </p:spPr>
      </p:pic>
      <p:cxnSp>
        <p:nvCxnSpPr>
          <p:cNvPr id="51" name="直接连接符 50"/>
          <p:cNvCxnSpPr/>
          <p:nvPr/>
        </p:nvCxnSpPr>
        <p:spPr>
          <a:xfrm>
            <a:off x="9066530" y="4808220"/>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nvCxnSpPr>
        <p:spPr>
          <a:xfrm>
            <a:off x="9664065" y="5403215"/>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53" name="文本框 52"/>
          <p:cNvSpPr txBox="1"/>
          <p:nvPr/>
        </p:nvSpPr>
        <p:spPr>
          <a:xfrm>
            <a:off x="9593580" y="5081270"/>
            <a:ext cx="2604135"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UAV-FD-JL-FC30X</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4" name="文本框 53"/>
          <p:cNvSpPr txBox="1"/>
          <p:nvPr/>
        </p:nvSpPr>
        <p:spPr>
          <a:xfrm>
            <a:off x="9765030" y="5377180"/>
            <a:ext cx="1692910"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FC30X</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系留无人机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p:nvSpPr>
        <p:spPr>
          <a:xfrm>
            <a:off x="10673715" y="6369050"/>
            <a:ext cx="1518285" cy="245110"/>
          </a:xfrm>
          <a:prstGeom prst="rect">
            <a:avLst/>
          </a:prstGeom>
          <a:noFill/>
        </p:spPr>
        <p:txBody>
          <a:bodyPr wrap="square" rtlCol="0" anchor="t">
            <a:spAutoFit/>
          </a:bodyPr>
          <a:p>
            <a:r>
              <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rPr>
              <a:t>后页更多型号详细介绍</a:t>
            </a:r>
            <a:endPar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endParaRPr>
          </a:p>
        </p:txBody>
      </p:sp>
      <p:sp>
        <p:nvSpPr>
          <p:cNvPr id="56" name="文本框 55"/>
          <p:cNvSpPr txBox="1"/>
          <p:nvPr/>
        </p:nvSpPr>
        <p:spPr>
          <a:xfrm>
            <a:off x="8615680" y="6550025"/>
            <a:ext cx="3576320" cy="227965"/>
          </a:xfrm>
          <a:prstGeom prst="rect">
            <a:avLst/>
          </a:prstGeom>
          <a:noFill/>
        </p:spPr>
        <p:txBody>
          <a:bodyPr wrap="square" rtlCol="0" anchor="t">
            <a:noAutofit/>
          </a:bodyPr>
          <a:p>
            <a:r>
              <a:rPr lang="en-US" altLang="zh-CN" sz="1000">
                <a:solidFill>
                  <a:schemeClr val="bg1">
                    <a:lumMod val="50000"/>
                  </a:schemeClr>
                </a:solidFill>
              </a:rPr>
              <a:t>More detailed introductions of models on the following page</a:t>
            </a:r>
            <a:endParaRPr lang="en-US" altLang="zh-CN" sz="1000">
              <a:solidFill>
                <a:schemeClr val="bg1">
                  <a:lumMod val="50000"/>
                </a:schemeClr>
              </a:solidFill>
            </a:endParaRPr>
          </a:p>
          <a:p>
            <a:endParaRPr lang="en-US" altLang="zh-CN" sz="1000">
              <a:solidFill>
                <a:schemeClr val="bg1">
                  <a:lumMod val="50000"/>
                </a:schemeClr>
              </a:solidFill>
            </a:endParaRPr>
          </a:p>
        </p:txBody>
      </p:sp>
      <p:pic>
        <p:nvPicPr>
          <p:cNvPr id="2097240" name="图片 19"/>
          <p:cNvPicPr>
            <a:picLocks noChangeAspect="1"/>
          </p:cNvPicPr>
          <p:nvPr/>
        </p:nvPicPr>
        <p:blipFill>
          <a:blip r:embed="rId2"/>
          <a:stretch>
            <a:fillRect/>
          </a:stretch>
        </p:blipFill>
        <p:spPr>
          <a:xfrm>
            <a:off x="7805628" y="2721265"/>
            <a:ext cx="2021906" cy="2520100"/>
          </a:xfrm>
          <a:prstGeom prst="rect">
            <a:avLst/>
          </a:prstGeom>
        </p:spPr>
      </p:pic>
      <p:pic>
        <p:nvPicPr>
          <p:cNvPr id="16" name="图片 15" descr="山"/>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7800" y="3698875"/>
            <a:ext cx="652145" cy="652145"/>
          </a:xfrm>
          <a:prstGeom prst="rect">
            <a:avLst/>
          </a:prstGeom>
        </p:spPr>
      </p:pic>
      <p:sp>
        <p:nvSpPr>
          <p:cNvPr id="18" name="文本框 13"/>
          <p:cNvSpPr txBox="1"/>
          <p:nvPr>
            <p:custDataLst>
              <p:tags r:id="rId5"/>
            </p:custDataLst>
          </p:nvPr>
        </p:nvSpPr>
        <p:spPr>
          <a:xfrm>
            <a:off x="1251585" y="4347845"/>
            <a:ext cx="104394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多地形作业</a:t>
            </a:r>
            <a:endParaRPr lang="zh-CN" altLang="en-US" sz="1400" b="1" dirty="0">
              <a:solidFill>
                <a:srgbClr val="262626"/>
              </a:solidFill>
              <a:latin typeface="微软雅黑" panose="020B0503020204020204" charset="-122"/>
              <a:ea typeface="微软雅黑" panose="020B0503020204020204" charset="-122"/>
            </a:endParaRPr>
          </a:p>
        </p:txBody>
      </p:sp>
      <p:pic>
        <p:nvPicPr>
          <p:cNvPr id="19" name="图片 18" descr="哑铃"/>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3080" y="3698875"/>
            <a:ext cx="753110" cy="656590"/>
          </a:xfrm>
          <a:prstGeom prst="rect">
            <a:avLst/>
          </a:prstGeom>
        </p:spPr>
      </p:pic>
      <p:sp>
        <p:nvSpPr>
          <p:cNvPr id="21" name="文本框 13"/>
          <p:cNvSpPr txBox="1"/>
          <p:nvPr>
            <p:custDataLst>
              <p:tags r:id="rId8"/>
            </p:custDataLst>
          </p:nvPr>
        </p:nvSpPr>
        <p:spPr>
          <a:xfrm>
            <a:off x="2907665" y="4355465"/>
            <a:ext cx="104394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强载重能力</a:t>
            </a:r>
            <a:endParaRPr lang="zh-CN" altLang="en-US" sz="1400" b="1" dirty="0">
              <a:solidFill>
                <a:srgbClr val="262626"/>
              </a:solidFill>
              <a:latin typeface="微软雅黑" panose="020B0503020204020204" charset="-122"/>
              <a:ea typeface="微软雅黑" panose="020B0503020204020204" charset="-122"/>
            </a:endParaRPr>
          </a:p>
        </p:txBody>
      </p:sp>
      <p:pic>
        <p:nvPicPr>
          <p:cNvPr id="22" name="图片 21" descr="巩固加强拼图"/>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59325" y="3698240"/>
            <a:ext cx="783590" cy="783590"/>
          </a:xfrm>
          <a:prstGeom prst="rect">
            <a:avLst/>
          </a:prstGeom>
        </p:spPr>
      </p:pic>
      <p:sp>
        <p:nvSpPr>
          <p:cNvPr id="23" name="文本框 13"/>
          <p:cNvSpPr txBox="1"/>
          <p:nvPr>
            <p:custDataLst>
              <p:tags r:id="rId11"/>
            </p:custDataLst>
          </p:nvPr>
        </p:nvSpPr>
        <p:spPr>
          <a:xfrm>
            <a:off x="4629150" y="4355465"/>
            <a:ext cx="104394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模块化设计</a:t>
            </a:r>
            <a:endParaRPr lang="zh-CN" altLang="en-US" sz="1400" b="1" dirty="0">
              <a:solidFill>
                <a:srgbClr val="262626"/>
              </a:solidFill>
              <a:latin typeface="微软雅黑" panose="020B0503020204020204" charset="-122"/>
              <a:ea typeface="微软雅黑" panose="020B0503020204020204" charset="-122"/>
            </a:endParaRPr>
          </a:p>
        </p:txBody>
      </p:sp>
      <p:pic>
        <p:nvPicPr>
          <p:cNvPr id="28" name="图片 27" descr="成本"/>
          <p:cNvPicPr>
            <a:picLocks noChangeAspect="1"/>
          </p:cNvPicPr>
          <p:nvPr/>
        </p:nvPicPr>
        <p:blipFill>
          <a:blip/>
          <a:stretch>
            <a:fillRect/>
          </a:stretch>
        </p:blipFill>
        <p:spPr>
          <a:xfrm>
            <a:off x="1560195" y="5278120"/>
            <a:ext cx="456565" cy="456565"/>
          </a:xfrm>
          <a:prstGeom prst="rect">
            <a:avLst/>
          </a:prstGeom>
        </p:spPr>
      </p:pic>
      <p:sp>
        <p:nvSpPr>
          <p:cNvPr id="24" name="文本框 13"/>
          <p:cNvSpPr txBox="1"/>
          <p:nvPr>
            <p:custDataLst>
              <p:tags r:id="rId12"/>
            </p:custDataLst>
          </p:nvPr>
        </p:nvSpPr>
        <p:spPr>
          <a:xfrm>
            <a:off x="1450975" y="5813425"/>
            <a:ext cx="70421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智能化</a:t>
            </a:r>
            <a:endParaRPr lang="zh-CN" altLang="en-US" sz="1400" b="1" dirty="0">
              <a:solidFill>
                <a:srgbClr val="262626"/>
              </a:solidFill>
              <a:latin typeface="微软雅黑" panose="020B0503020204020204" charset="-122"/>
              <a:ea typeface="微软雅黑" panose="020B0503020204020204" charset="-122"/>
            </a:endParaRPr>
          </a:p>
        </p:txBody>
      </p:sp>
      <p:pic>
        <p:nvPicPr>
          <p:cNvPr id="27" name="图片 26" descr="数字化"/>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1508760" y="5248275"/>
            <a:ext cx="546100" cy="548640"/>
          </a:xfrm>
          <a:prstGeom prst="rect">
            <a:avLst/>
          </a:prstGeom>
        </p:spPr>
      </p:pic>
      <p:sp>
        <p:nvSpPr>
          <p:cNvPr id="32" name="文本框 13"/>
          <p:cNvSpPr txBox="1"/>
          <p:nvPr>
            <p:custDataLst>
              <p:tags r:id="rId16"/>
            </p:custDataLst>
          </p:nvPr>
        </p:nvSpPr>
        <p:spPr>
          <a:xfrm>
            <a:off x="2835275" y="5813425"/>
            <a:ext cx="122745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降低人力成本</a:t>
            </a:r>
            <a:endParaRPr lang="zh-CN" altLang="en-US" sz="1400" b="1" dirty="0">
              <a:solidFill>
                <a:srgbClr val="262626"/>
              </a:solidFill>
              <a:latin typeface="微软雅黑" panose="020B0503020204020204" charset="-122"/>
              <a:ea typeface="微软雅黑" panose="020B0503020204020204" charset="-122"/>
            </a:endParaRPr>
          </a:p>
        </p:txBody>
      </p:sp>
      <p:pic>
        <p:nvPicPr>
          <p:cNvPr id="33" name="图片 32" descr="经济"/>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3250" y="5241290"/>
            <a:ext cx="572135" cy="572135"/>
          </a:xfrm>
          <a:prstGeom prst="rect">
            <a:avLst/>
          </a:prstGeom>
        </p:spPr>
      </p:pic>
      <p:pic>
        <p:nvPicPr>
          <p:cNvPr id="34" name="图片 33" descr="门卫站岗"/>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03775" y="5158740"/>
            <a:ext cx="654685" cy="654685"/>
          </a:xfrm>
          <a:prstGeom prst="rect">
            <a:avLst/>
          </a:prstGeom>
        </p:spPr>
      </p:pic>
      <p:sp>
        <p:nvSpPr>
          <p:cNvPr id="35" name="文本框 13"/>
          <p:cNvSpPr txBox="1"/>
          <p:nvPr>
            <p:custDataLst>
              <p:tags r:id="rId21"/>
            </p:custDataLst>
          </p:nvPr>
        </p:nvSpPr>
        <p:spPr>
          <a:xfrm>
            <a:off x="4716145" y="5813425"/>
            <a:ext cx="87503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安保巡逻</a:t>
            </a:r>
            <a:endParaRPr lang="zh-CN" altLang="en-US" sz="1400" b="1" dirty="0">
              <a:solidFill>
                <a:srgbClr val="262626"/>
              </a:solidFill>
              <a:latin typeface="微软雅黑" panose="020B0503020204020204" charset="-122"/>
              <a:ea typeface="微软雅黑" panose="020B0503020204020204" charset="-122"/>
            </a:endParaRPr>
          </a:p>
        </p:txBody>
      </p:sp>
    </p:spTree>
    <p:custDataLst>
      <p:tags r:id="rId2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3070" y="301625"/>
            <a:ext cx="7884795" cy="1322070"/>
          </a:xfrm>
          <a:prstGeom prst="rect">
            <a:avLst/>
          </a:prstGeom>
          <a:noFill/>
        </p:spPr>
        <p:txBody>
          <a:bodyPr wrap="square" rtlCol="0">
            <a:spAutoFit/>
            <a:scene3d>
              <a:camera prst="orthographicFront"/>
              <a:lightRig rig="threePt" dir="t"/>
            </a:scene3d>
          </a:bodyPr>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Missile-equipped </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a:p>
            <a:r>
              <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rPr>
              <a:t>UAV FD-XX</a:t>
            </a:r>
            <a:endParaRPr lang="en-US" altLang="zh-CN" sz="4000">
              <a:solidFill>
                <a:schemeClr val="accent1">
                  <a:lumMod val="75000"/>
                </a:schemeClr>
              </a:solidFill>
              <a:effectLst>
                <a:outerShdw blurRad="38100" dist="19050" dir="2700000" algn="tl" rotWithShape="0">
                  <a:schemeClr val="dk1">
                    <a:alpha val="40000"/>
                  </a:schemeClr>
                </a:outerShdw>
              </a:effectLst>
              <a:latin typeface="BankGothic Md BT" panose="020B0807020203060204" charset="0"/>
              <a:ea typeface="汉仪力量黑简" panose="00020600040101010101" charset="-122"/>
              <a:cs typeface="BankGothic Md BT" panose="020B0807020203060204" charset="0"/>
            </a:endParaRPr>
          </a:p>
        </p:txBody>
      </p:sp>
      <p:sp>
        <p:nvSpPr>
          <p:cNvPr id="57" name="文本框 56"/>
          <p:cNvSpPr txBox="1"/>
          <p:nvPr/>
        </p:nvSpPr>
        <p:spPr>
          <a:xfrm>
            <a:off x="4753610" y="1072515"/>
            <a:ext cx="2695575" cy="460375"/>
          </a:xfrm>
          <a:prstGeom prst="rect">
            <a:avLst/>
          </a:prstGeom>
          <a:noFill/>
        </p:spPr>
        <p:txBody>
          <a:bodyPr wrap="square" rtlCol="0">
            <a:spAutoFit/>
            <a:scene3d>
              <a:camera prst="orthographicFront"/>
              <a:lightRig rig="threePt" dir="t"/>
            </a:scene3d>
          </a:bodyPr>
          <a:p>
            <a:r>
              <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rPr>
              <a:t>飞弹无人机系列</a:t>
            </a:r>
            <a:endParaRPr lang="zh-CN" altLang="en-US" sz="2400">
              <a:solidFill>
                <a:schemeClr val="tx1"/>
              </a:solidFill>
              <a:effectLst/>
              <a:latin typeface="汉仪铸字美心体简" panose="00020600040101010101" charset="-122"/>
              <a:ea typeface="汉仪铸字美心体简" panose="00020600040101010101" charset="-122"/>
              <a:cs typeface="BankGothic Md BT" panose="020B0807020203060204" charset="0"/>
            </a:endParaRPr>
          </a:p>
        </p:txBody>
      </p:sp>
      <p:cxnSp>
        <p:nvCxnSpPr>
          <p:cNvPr id="25" name="直接连接符 24"/>
          <p:cNvCxnSpPr/>
          <p:nvPr/>
        </p:nvCxnSpPr>
        <p:spPr>
          <a:xfrm>
            <a:off x="433070" y="1737995"/>
            <a:ext cx="5504180" cy="0"/>
          </a:xfrm>
          <a:prstGeom prst="line">
            <a:avLst/>
          </a:prstGeom>
          <a:ln>
            <a:solidFill>
              <a:schemeClr val="tx1"/>
            </a:solidFill>
          </a:ln>
        </p:spPr>
        <p:style>
          <a:lnRef idx="3">
            <a:schemeClr val="accent1"/>
          </a:lnRef>
          <a:fillRef idx="0">
            <a:srgbClr val="FFFFFF"/>
          </a:fillRef>
          <a:effectRef idx="0">
            <a:srgbClr val="FFFFFF"/>
          </a:effectRef>
          <a:fontRef idx="minor">
            <a:schemeClr val="tx1"/>
          </a:fontRef>
        </p:style>
      </p:cxnSp>
      <p:sp>
        <p:nvSpPr>
          <p:cNvPr id="130" name="textbox 130"/>
          <p:cNvSpPr/>
          <p:nvPr/>
        </p:nvSpPr>
        <p:spPr>
          <a:xfrm>
            <a:off x="433070" y="1814830"/>
            <a:ext cx="6022975" cy="582930"/>
          </a:xfrm>
          <a:prstGeom prst="rect">
            <a:avLst/>
          </a:prstGeom>
          <a:noFill/>
          <a:ln w="0" cap="flat">
            <a:noFill/>
            <a:prstDash val="solid"/>
            <a:miter lim="0"/>
          </a:ln>
        </p:spPr>
        <p:txBody>
          <a:bodyPr vert="horz" wrap="square" lIns="0" tIns="0" rIns="0" bIns="0"/>
          <a:p>
            <a:pPr algn="l" rtl="0" eaLnBrk="0">
              <a:lnSpc>
                <a:spcPct val="88000"/>
              </a:lnSpc>
            </a:pPr>
            <a:r>
              <a:rPr lang="zh-CN" altLang="en-US" sz="900" dirty="0">
                <a:latin typeface="黑体" panose="02010609060101010101" charset="-122"/>
                <a:ea typeface="黑体" panose="02010609060101010101" charset="-122"/>
                <a:cs typeface="黑体" panose="02010609060101010101" charset="-122"/>
              </a:rPr>
              <a:t>一种单兵便携式反无人机拦截装备，采用多旋翼高速无人机</a:t>
            </a:r>
            <a:r>
              <a:rPr lang="en-US" altLang="zh-CN" sz="900" dirty="0">
                <a:latin typeface="黑体" panose="02010609060101010101" charset="-122"/>
                <a:ea typeface="黑体" panose="02010609060101010101" charset="-122"/>
                <a:cs typeface="黑体" panose="02010609060101010101" charset="-122"/>
              </a:rPr>
              <a:t>+</a:t>
            </a:r>
            <a:r>
              <a:rPr lang="zh-CN" altLang="en-US" sz="900" dirty="0">
                <a:latin typeface="黑体" panose="02010609060101010101" charset="-122"/>
                <a:ea typeface="黑体" panose="02010609060101010101" charset="-122"/>
                <a:cs typeface="黑体" panose="02010609060101010101" charset="-122"/>
              </a:rPr>
              <a:t>自毁战斗部设计，集成于一体化携行</a:t>
            </a:r>
            <a:r>
              <a:rPr lang="en-US" altLang="zh-CN" sz="900" dirty="0">
                <a:latin typeface="黑体" panose="02010609060101010101" charset="-122"/>
                <a:ea typeface="黑体" panose="02010609060101010101" charset="-122"/>
                <a:cs typeface="黑体" panose="02010609060101010101" charset="-122"/>
              </a:rPr>
              <a:t>/</a:t>
            </a:r>
            <a:r>
              <a:rPr lang="zh-CN" altLang="en-US" sz="900" dirty="0">
                <a:latin typeface="黑体" panose="02010609060101010101" charset="-122"/>
                <a:ea typeface="黑体" panose="02010609060101010101" charset="-122"/>
                <a:cs typeface="黑体" panose="02010609060101010101" charset="-122"/>
              </a:rPr>
              <a:t>发射筒内。作战流程为：侦测目标</a:t>
            </a:r>
            <a:r>
              <a:rPr lang="en-US" altLang="en-US" sz="900" dirty="0">
                <a:latin typeface="黑体" panose="02010609060101010101" charset="-122"/>
                <a:ea typeface="黑体" panose="02010609060101010101" charset="-122"/>
                <a:cs typeface="黑体" panose="02010609060101010101" charset="-122"/>
              </a:rPr>
              <a:t>→</a:t>
            </a:r>
            <a:r>
              <a:rPr lang="zh-CN" altLang="en-US" sz="900" dirty="0">
                <a:latin typeface="黑体" panose="02010609060101010101" charset="-122"/>
                <a:ea typeface="黑体" panose="02010609060101010101" charset="-122"/>
                <a:cs typeface="黑体" panose="02010609060101010101" charset="-122"/>
              </a:rPr>
              <a:t>瞄准发射</a:t>
            </a:r>
            <a:r>
              <a:rPr lang="en-US" altLang="en-US" sz="900" dirty="0">
                <a:latin typeface="黑体" panose="02010609060101010101" charset="-122"/>
                <a:ea typeface="黑体" panose="02010609060101010101" charset="-122"/>
                <a:cs typeface="黑体" panose="02010609060101010101" charset="-122"/>
              </a:rPr>
              <a:t>→</a:t>
            </a:r>
            <a:r>
              <a:rPr lang="zh-CN" altLang="en-US" sz="900" dirty="0">
                <a:latin typeface="黑体" panose="02010609060101010101" charset="-122"/>
                <a:ea typeface="黑体" panose="02010609060101010101" charset="-122"/>
                <a:cs typeface="黑体" panose="02010609060101010101" charset="-122"/>
              </a:rPr>
              <a:t>自主追踪</a:t>
            </a:r>
            <a:r>
              <a:rPr lang="en-US" altLang="en-US" sz="900" dirty="0">
                <a:latin typeface="黑体" panose="02010609060101010101" charset="-122"/>
                <a:ea typeface="黑体" panose="02010609060101010101" charset="-122"/>
                <a:cs typeface="黑体" panose="02010609060101010101" charset="-122"/>
              </a:rPr>
              <a:t>→</a:t>
            </a:r>
            <a:r>
              <a:rPr lang="zh-CN" altLang="en-US" sz="900" dirty="0">
                <a:latin typeface="黑体" panose="02010609060101010101" charset="-122"/>
                <a:ea typeface="黑体" panose="02010609060101010101" charset="-122"/>
                <a:cs typeface="黑体" panose="02010609060101010101" charset="-122"/>
              </a:rPr>
              <a:t>轨迹预判</a:t>
            </a:r>
            <a:r>
              <a:rPr lang="en-US" altLang="en-US" sz="900" dirty="0">
                <a:latin typeface="黑体" panose="02010609060101010101" charset="-122"/>
                <a:ea typeface="黑体" panose="02010609060101010101" charset="-122"/>
                <a:cs typeface="黑体" panose="02010609060101010101" charset="-122"/>
              </a:rPr>
              <a:t>→</a:t>
            </a:r>
            <a:r>
              <a:rPr lang="zh-CN" altLang="en-US" sz="900" dirty="0">
                <a:latin typeface="黑体" panose="02010609060101010101" charset="-122"/>
                <a:ea typeface="黑体" panose="02010609060101010101" charset="-122"/>
                <a:cs typeface="黑体" panose="02010609060101010101" charset="-122"/>
              </a:rPr>
              <a:t>撞击</a:t>
            </a:r>
            <a:r>
              <a:rPr lang="en-US" altLang="zh-CN" sz="900" dirty="0">
                <a:latin typeface="黑体" panose="02010609060101010101" charset="-122"/>
                <a:ea typeface="黑体" panose="02010609060101010101" charset="-122"/>
                <a:cs typeface="黑体" panose="02010609060101010101" charset="-122"/>
              </a:rPr>
              <a:t>/</a:t>
            </a:r>
            <a:r>
              <a:rPr lang="zh-CN" altLang="en-US" sz="900" dirty="0">
                <a:latin typeface="黑体" panose="02010609060101010101" charset="-122"/>
                <a:ea typeface="黑体" panose="02010609060101010101" charset="-122"/>
                <a:cs typeface="黑体" panose="02010609060101010101" charset="-122"/>
              </a:rPr>
              <a:t>自毁打击。具备反应快、精度高、发射后不管的核心优势。</a:t>
            </a:r>
            <a:endParaRPr lang="zh-CN" altLang="en-US" sz="900" dirty="0">
              <a:latin typeface="黑体" panose="02010609060101010101" charset="-122"/>
              <a:ea typeface="黑体" panose="02010609060101010101" charset="-122"/>
              <a:cs typeface="黑体" panose="02010609060101010101" charset="-122"/>
            </a:endParaRPr>
          </a:p>
        </p:txBody>
      </p:sp>
      <p:sp>
        <p:nvSpPr>
          <p:cNvPr id="39" name="文本框 38"/>
          <p:cNvSpPr txBox="1"/>
          <p:nvPr/>
        </p:nvSpPr>
        <p:spPr>
          <a:xfrm>
            <a:off x="340995" y="2080895"/>
            <a:ext cx="6206490" cy="515620"/>
          </a:xfrm>
          <a:prstGeom prst="rect">
            <a:avLst/>
          </a:prstGeom>
          <a:noFill/>
        </p:spPr>
        <p:txBody>
          <a:bodyPr wrap="square" rtlCol="0" anchor="t">
            <a:noAutofit/>
          </a:bodyPr>
          <a:p>
            <a:r>
              <a:rPr lang="en-US" altLang="zh-CN" sz="800">
                <a:solidFill>
                  <a:schemeClr val="bg1">
                    <a:lumMod val="50000"/>
                  </a:schemeClr>
                </a:solidFill>
                <a:latin typeface="Calibri" panose="020F0502020204030204" charset="0"/>
                <a:cs typeface="Calibri" panose="020F0502020204030204" charset="0"/>
              </a:rPr>
              <a:t>A single soldier portable anti drone interception equipment, designed with a multi rotor high-speed drone and self destruct warhead, integrated into an integrated carrier/launcher. The combat process is: detecting the target </a:t>
            </a:r>
            <a:r>
              <a:rPr lang="en-US" altLang="en-US" sz="800">
                <a:solidFill>
                  <a:schemeClr val="bg1">
                    <a:lumMod val="50000"/>
                  </a:schemeClr>
                </a:solidFill>
                <a:latin typeface="Calibri" panose="020F0502020204030204" charset="0"/>
                <a:cs typeface="Calibri" panose="020F0502020204030204" charset="0"/>
              </a:rPr>
              <a:t>→</a:t>
            </a:r>
            <a:r>
              <a:rPr lang="en-US" altLang="zh-CN" sz="800">
                <a:solidFill>
                  <a:schemeClr val="bg1">
                    <a:lumMod val="50000"/>
                  </a:schemeClr>
                </a:solidFill>
                <a:latin typeface="Calibri" panose="020F0502020204030204" charset="0"/>
                <a:cs typeface="Calibri" panose="020F0502020204030204" charset="0"/>
              </a:rPr>
              <a:t> aiming and launching </a:t>
            </a:r>
            <a:r>
              <a:rPr lang="en-US" altLang="en-US" sz="800">
                <a:solidFill>
                  <a:schemeClr val="bg1">
                    <a:lumMod val="50000"/>
                  </a:schemeClr>
                </a:solidFill>
                <a:latin typeface="Calibri" panose="020F0502020204030204" charset="0"/>
                <a:cs typeface="Calibri" panose="020F0502020204030204" charset="0"/>
              </a:rPr>
              <a:t>→</a:t>
            </a:r>
            <a:r>
              <a:rPr lang="en-US" altLang="zh-CN" sz="800">
                <a:solidFill>
                  <a:schemeClr val="bg1">
                    <a:lumMod val="50000"/>
                  </a:schemeClr>
                </a:solidFill>
                <a:latin typeface="Calibri" panose="020F0502020204030204" charset="0"/>
                <a:cs typeface="Calibri" panose="020F0502020204030204" charset="0"/>
              </a:rPr>
              <a:t> autonomous tracking </a:t>
            </a:r>
            <a:r>
              <a:rPr lang="en-US" altLang="en-US" sz="800">
                <a:solidFill>
                  <a:schemeClr val="bg1">
                    <a:lumMod val="50000"/>
                  </a:schemeClr>
                </a:solidFill>
                <a:latin typeface="Calibri" panose="020F0502020204030204" charset="0"/>
                <a:cs typeface="Calibri" panose="020F0502020204030204" charset="0"/>
              </a:rPr>
              <a:t>→</a:t>
            </a:r>
            <a:r>
              <a:rPr lang="en-US" altLang="zh-CN" sz="800">
                <a:solidFill>
                  <a:schemeClr val="bg1">
                    <a:lumMod val="50000"/>
                  </a:schemeClr>
                </a:solidFill>
                <a:latin typeface="Calibri" panose="020F0502020204030204" charset="0"/>
                <a:cs typeface="Calibri" panose="020F0502020204030204" charset="0"/>
              </a:rPr>
              <a:t> trajectory prediction </a:t>
            </a:r>
            <a:r>
              <a:rPr lang="en-US" altLang="en-US" sz="800">
                <a:solidFill>
                  <a:schemeClr val="bg1">
                    <a:lumMod val="50000"/>
                  </a:schemeClr>
                </a:solidFill>
                <a:latin typeface="Calibri" panose="020F0502020204030204" charset="0"/>
                <a:cs typeface="Calibri" panose="020F0502020204030204" charset="0"/>
              </a:rPr>
              <a:t>→</a:t>
            </a:r>
            <a:r>
              <a:rPr lang="en-US" altLang="zh-CN" sz="800">
                <a:solidFill>
                  <a:schemeClr val="bg1">
                    <a:lumMod val="50000"/>
                  </a:schemeClr>
                </a:solidFill>
                <a:latin typeface="Calibri" panose="020F0502020204030204" charset="0"/>
                <a:cs typeface="Calibri" panose="020F0502020204030204" charset="0"/>
              </a:rPr>
              <a:t> impact/self destruct strike. It has the core advantages of fast response, high accuracy, and no need to worry after launch.</a:t>
            </a:r>
            <a:endParaRPr lang="en-US" altLang="zh-CN" sz="800">
              <a:solidFill>
                <a:schemeClr val="bg1">
                  <a:lumMod val="50000"/>
                </a:schemeClr>
              </a:solidFill>
              <a:latin typeface="Calibri" panose="020F0502020204030204" charset="0"/>
              <a:cs typeface="Calibri" panose="020F0502020204030204" charset="0"/>
            </a:endParaRPr>
          </a:p>
          <a:p>
            <a:endParaRPr lang="en-US" altLang="zh-CN" sz="800">
              <a:solidFill>
                <a:schemeClr val="bg1">
                  <a:lumMod val="50000"/>
                </a:schemeClr>
              </a:solidFill>
              <a:latin typeface="Calibri" panose="020F0502020204030204" charset="0"/>
              <a:cs typeface="Calibri" panose="020F0502020204030204" charset="0"/>
            </a:endParaRPr>
          </a:p>
        </p:txBody>
      </p:sp>
      <p:pic>
        <p:nvPicPr>
          <p:cNvPr id="49" name="图片 48"/>
          <p:cNvPicPr>
            <a:picLocks noChangeAspect="1"/>
          </p:cNvPicPr>
          <p:nvPr/>
        </p:nvPicPr>
        <p:blipFill>
          <a:blip r:embed="rId1"/>
          <a:stretch>
            <a:fillRect/>
          </a:stretch>
        </p:blipFill>
        <p:spPr>
          <a:xfrm>
            <a:off x="10526395" y="13970"/>
            <a:ext cx="1665605" cy="464185"/>
          </a:xfrm>
          <a:prstGeom prst="rect">
            <a:avLst/>
          </a:prstGeom>
        </p:spPr>
      </p:pic>
      <p:cxnSp>
        <p:nvCxnSpPr>
          <p:cNvPr id="51" name="直接连接符 50"/>
          <p:cNvCxnSpPr/>
          <p:nvPr/>
        </p:nvCxnSpPr>
        <p:spPr>
          <a:xfrm>
            <a:off x="9066530" y="4808220"/>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nvCxnSpPr>
        <p:spPr>
          <a:xfrm>
            <a:off x="9664065" y="5403215"/>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53" name="文本框 52"/>
          <p:cNvSpPr txBox="1"/>
          <p:nvPr/>
        </p:nvSpPr>
        <p:spPr>
          <a:xfrm>
            <a:off x="9593580" y="5081270"/>
            <a:ext cx="2604135"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UAV-FD-JL-FC30X</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54" name="文本框 53"/>
          <p:cNvSpPr txBox="1"/>
          <p:nvPr/>
        </p:nvSpPr>
        <p:spPr>
          <a:xfrm>
            <a:off x="9765030" y="5377180"/>
            <a:ext cx="1692910"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FC30X</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系留无人机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p:nvSpPr>
        <p:spPr>
          <a:xfrm>
            <a:off x="10673715" y="6369050"/>
            <a:ext cx="1518285" cy="245110"/>
          </a:xfrm>
          <a:prstGeom prst="rect">
            <a:avLst/>
          </a:prstGeom>
          <a:noFill/>
        </p:spPr>
        <p:txBody>
          <a:bodyPr wrap="square" rtlCol="0" anchor="t">
            <a:spAutoFit/>
          </a:bodyPr>
          <a:p>
            <a:r>
              <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rPr>
              <a:t>后页更多型号详细介绍</a:t>
            </a:r>
            <a:endParaRPr lang="zh-CN" sz="1000" b="1">
              <a:solidFill>
                <a:schemeClr val="bg1">
                  <a:lumMod val="50000"/>
                </a:schemeClr>
              </a:solidFill>
              <a:latin typeface="黑体" panose="02010609060101010101" charset="-122"/>
              <a:ea typeface="黑体" panose="02010609060101010101" charset="-122"/>
              <a:cs typeface="微软雅黑" panose="020B0503020204020204" charset="-122"/>
              <a:sym typeface="+mn-ea"/>
            </a:endParaRPr>
          </a:p>
        </p:txBody>
      </p:sp>
      <p:sp>
        <p:nvSpPr>
          <p:cNvPr id="56" name="文本框 55"/>
          <p:cNvSpPr txBox="1"/>
          <p:nvPr/>
        </p:nvSpPr>
        <p:spPr>
          <a:xfrm>
            <a:off x="8615680" y="6550025"/>
            <a:ext cx="3576320" cy="227965"/>
          </a:xfrm>
          <a:prstGeom prst="rect">
            <a:avLst/>
          </a:prstGeom>
          <a:noFill/>
        </p:spPr>
        <p:txBody>
          <a:bodyPr wrap="square" rtlCol="0" anchor="t">
            <a:noAutofit/>
          </a:bodyPr>
          <a:p>
            <a:r>
              <a:rPr lang="en-US" altLang="zh-CN" sz="1000">
                <a:solidFill>
                  <a:schemeClr val="bg1">
                    <a:lumMod val="50000"/>
                  </a:schemeClr>
                </a:solidFill>
              </a:rPr>
              <a:t>More detailed introductions of models on the following page</a:t>
            </a:r>
            <a:endParaRPr lang="en-US" altLang="zh-CN" sz="1000">
              <a:solidFill>
                <a:schemeClr val="bg1">
                  <a:lumMod val="50000"/>
                </a:schemeClr>
              </a:solidFill>
            </a:endParaRPr>
          </a:p>
          <a:p>
            <a:endParaRPr lang="en-US" altLang="zh-CN" sz="1000">
              <a:solidFill>
                <a:schemeClr val="bg1">
                  <a:lumMod val="50000"/>
                </a:schemeClr>
              </a:solidFill>
            </a:endParaRPr>
          </a:p>
        </p:txBody>
      </p:sp>
      <p:sp>
        <p:nvSpPr>
          <p:cNvPr id="18" name="文本框 13"/>
          <p:cNvSpPr txBox="1"/>
          <p:nvPr>
            <p:custDataLst>
              <p:tags r:id="rId2"/>
            </p:custDataLst>
          </p:nvPr>
        </p:nvSpPr>
        <p:spPr>
          <a:xfrm>
            <a:off x="1359535" y="4347845"/>
            <a:ext cx="90424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智能侦测</a:t>
            </a:r>
            <a:endParaRPr lang="zh-CN" altLang="en-US" sz="1400" b="1" dirty="0">
              <a:solidFill>
                <a:srgbClr val="262626"/>
              </a:solidFill>
              <a:latin typeface="微软雅黑" panose="020B0503020204020204" charset="-122"/>
              <a:ea typeface="微软雅黑" panose="020B0503020204020204" charset="-122"/>
            </a:endParaRPr>
          </a:p>
        </p:txBody>
      </p:sp>
      <p:sp>
        <p:nvSpPr>
          <p:cNvPr id="21" name="文本框 13"/>
          <p:cNvSpPr txBox="1"/>
          <p:nvPr>
            <p:custDataLst>
              <p:tags r:id="rId3"/>
            </p:custDataLst>
          </p:nvPr>
        </p:nvSpPr>
        <p:spPr>
          <a:xfrm>
            <a:off x="3001010" y="4355465"/>
            <a:ext cx="89090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定点打击</a:t>
            </a:r>
            <a:endParaRPr lang="zh-CN" altLang="en-US" sz="1400" b="1" dirty="0">
              <a:solidFill>
                <a:srgbClr val="262626"/>
              </a:solidFill>
              <a:latin typeface="微软雅黑" panose="020B0503020204020204" charset="-122"/>
              <a:ea typeface="微软雅黑" panose="020B0503020204020204" charset="-122"/>
            </a:endParaRPr>
          </a:p>
        </p:txBody>
      </p:sp>
      <p:sp>
        <p:nvSpPr>
          <p:cNvPr id="23" name="文本框 13"/>
          <p:cNvSpPr txBox="1"/>
          <p:nvPr>
            <p:custDataLst>
              <p:tags r:id="rId4"/>
            </p:custDataLst>
          </p:nvPr>
        </p:nvSpPr>
        <p:spPr>
          <a:xfrm>
            <a:off x="4735830" y="4355465"/>
            <a:ext cx="882015"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自主追踪</a:t>
            </a:r>
            <a:endParaRPr lang="zh-CN" altLang="en-US" sz="1400" b="1" dirty="0">
              <a:solidFill>
                <a:srgbClr val="262626"/>
              </a:solidFill>
              <a:latin typeface="微软雅黑" panose="020B0503020204020204" charset="-122"/>
              <a:ea typeface="微软雅黑" panose="020B0503020204020204" charset="-122"/>
            </a:endParaRPr>
          </a:p>
        </p:txBody>
      </p:sp>
      <p:pic>
        <p:nvPicPr>
          <p:cNvPr id="28" name="图片 27" descr="成本"/>
          <p:cNvPicPr>
            <a:picLocks noChangeAspect="1"/>
          </p:cNvPicPr>
          <p:nvPr/>
        </p:nvPicPr>
        <p:blipFill>
          <a:blip/>
          <a:stretch>
            <a:fillRect/>
          </a:stretch>
        </p:blipFill>
        <p:spPr>
          <a:xfrm>
            <a:off x="1560195" y="5278120"/>
            <a:ext cx="456565" cy="456565"/>
          </a:xfrm>
          <a:prstGeom prst="rect">
            <a:avLst/>
          </a:prstGeom>
        </p:spPr>
      </p:pic>
      <p:sp>
        <p:nvSpPr>
          <p:cNvPr id="24" name="文本框 13"/>
          <p:cNvSpPr txBox="1"/>
          <p:nvPr>
            <p:custDataLst>
              <p:tags r:id="rId5"/>
            </p:custDataLst>
          </p:nvPr>
        </p:nvSpPr>
        <p:spPr>
          <a:xfrm>
            <a:off x="1341755" y="5813425"/>
            <a:ext cx="87630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军事领域</a:t>
            </a:r>
            <a:endParaRPr lang="zh-CN" altLang="en-US" sz="1400" b="1" dirty="0">
              <a:solidFill>
                <a:srgbClr val="262626"/>
              </a:solidFill>
              <a:latin typeface="微软雅黑" panose="020B0503020204020204" charset="-122"/>
              <a:ea typeface="微软雅黑" panose="020B0503020204020204" charset="-122"/>
            </a:endParaRPr>
          </a:p>
        </p:txBody>
      </p:sp>
      <p:sp>
        <p:nvSpPr>
          <p:cNvPr id="32" name="文本框 13"/>
          <p:cNvSpPr txBox="1"/>
          <p:nvPr>
            <p:custDataLst>
              <p:tags r:id="rId6"/>
            </p:custDataLst>
          </p:nvPr>
        </p:nvSpPr>
        <p:spPr>
          <a:xfrm>
            <a:off x="3001010" y="5813425"/>
            <a:ext cx="89027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高速定位</a:t>
            </a:r>
            <a:endParaRPr lang="zh-CN" altLang="en-US" sz="1400" b="1" dirty="0">
              <a:solidFill>
                <a:srgbClr val="262626"/>
              </a:solidFill>
              <a:latin typeface="微软雅黑" panose="020B0503020204020204" charset="-122"/>
              <a:ea typeface="微软雅黑" panose="020B0503020204020204" charset="-122"/>
            </a:endParaRPr>
          </a:p>
        </p:txBody>
      </p:sp>
      <p:sp>
        <p:nvSpPr>
          <p:cNvPr id="35" name="文本框 13"/>
          <p:cNvSpPr txBox="1"/>
          <p:nvPr>
            <p:custDataLst>
              <p:tags r:id="rId7"/>
            </p:custDataLst>
          </p:nvPr>
        </p:nvSpPr>
        <p:spPr>
          <a:xfrm>
            <a:off x="4716145" y="5813425"/>
            <a:ext cx="875030" cy="283845"/>
          </a:xfrm>
          <a:prstGeom prst="rect">
            <a:avLst/>
          </a:prstGeom>
          <a:noFill/>
          <a:ln w="9525">
            <a:noFill/>
          </a:ln>
        </p:spPr>
        <p:txBody>
          <a:bodyPr wrap="square" lIns="68580" tIns="34290" rIns="68580" bIns="34290" anchor="t" anchorCtr="0">
            <a:spAutoFit/>
          </a:bodyPr>
          <a:p>
            <a:r>
              <a:rPr lang="zh-CN" altLang="en-US" sz="1400" b="1" dirty="0">
                <a:solidFill>
                  <a:srgbClr val="262626"/>
                </a:solidFill>
                <a:latin typeface="微软雅黑" panose="020B0503020204020204" charset="-122"/>
                <a:ea typeface="微软雅黑" panose="020B0503020204020204" charset="-122"/>
              </a:rPr>
              <a:t>数据预测</a:t>
            </a:r>
            <a:endParaRPr lang="zh-CN" altLang="en-US" sz="1400" b="1" dirty="0">
              <a:solidFill>
                <a:srgbClr val="262626"/>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8"/>
          <a:stretch>
            <a:fillRect/>
          </a:stretch>
        </p:blipFill>
        <p:spPr>
          <a:xfrm>
            <a:off x="7713345" y="301625"/>
            <a:ext cx="3900805" cy="3170555"/>
          </a:xfrm>
          <a:prstGeom prst="rect">
            <a:avLst/>
          </a:prstGeom>
        </p:spPr>
      </p:pic>
      <p:pic>
        <p:nvPicPr>
          <p:cNvPr id="8" name="图片 7"/>
          <p:cNvPicPr>
            <a:picLocks noChangeAspect="1"/>
          </p:cNvPicPr>
          <p:nvPr/>
        </p:nvPicPr>
        <p:blipFill>
          <a:blip r:embed="rId9"/>
          <a:stretch>
            <a:fillRect/>
          </a:stretch>
        </p:blipFill>
        <p:spPr>
          <a:xfrm>
            <a:off x="7539355" y="3526790"/>
            <a:ext cx="3438525" cy="2553970"/>
          </a:xfrm>
          <a:prstGeom prst="rect">
            <a:avLst/>
          </a:prstGeom>
        </p:spPr>
      </p:pic>
      <p:cxnSp>
        <p:nvCxnSpPr>
          <p:cNvPr id="2" name="直接连接符 1"/>
          <p:cNvCxnSpPr/>
          <p:nvPr/>
        </p:nvCxnSpPr>
        <p:spPr>
          <a:xfrm>
            <a:off x="9193530" y="2596515"/>
            <a:ext cx="603250" cy="597535"/>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a:off x="9791065" y="3191510"/>
            <a:ext cx="2391410" cy="0"/>
          </a:xfrm>
          <a:prstGeom prst="line">
            <a:avLst/>
          </a:prstGeom>
          <a:ln>
            <a:solidFill>
              <a:srgbClr val="0F1D1A"/>
            </a:solidFill>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9720580" y="2869565"/>
            <a:ext cx="2604135" cy="368300"/>
          </a:xfrm>
          <a:prstGeom prst="rect">
            <a:avLst/>
          </a:prstGeom>
          <a:noFill/>
        </p:spPr>
        <p:txBody>
          <a:bodyPr wrap="square" rtlCol="0">
            <a:spAutoFit/>
            <a:scene3d>
              <a:camera prst="orthographicFront"/>
              <a:lightRig rig="threePt" dir="t"/>
            </a:scene3d>
          </a:bodyPr>
          <a:p>
            <a:r>
              <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rPr>
              <a:t>UAV-FD-JL-FC30X</a:t>
            </a:r>
            <a:endParaRPr lang="en-US" altLang="zh-CN">
              <a:solidFill>
                <a:schemeClr val="tx1"/>
              </a:solidFill>
              <a:effectLst/>
              <a:latin typeface="BankGothic Md BT" panose="020B0807020203060204" charset="0"/>
              <a:ea typeface="汉仪铸字美心体简" panose="00020600040101010101" charset="-122"/>
              <a:cs typeface="BankGothic Md BT" panose="020B0807020203060204" charset="0"/>
            </a:endParaRPr>
          </a:p>
        </p:txBody>
      </p:sp>
      <p:sp>
        <p:nvSpPr>
          <p:cNvPr id="7" name="文本框 6"/>
          <p:cNvSpPr txBox="1"/>
          <p:nvPr/>
        </p:nvSpPr>
        <p:spPr>
          <a:xfrm>
            <a:off x="9892030" y="3165475"/>
            <a:ext cx="1692910" cy="306705"/>
          </a:xfrm>
          <a:prstGeom prst="rect">
            <a:avLst/>
          </a:prstGeom>
          <a:noFill/>
        </p:spPr>
        <p:txBody>
          <a:bodyPr wrap="square" rtlCol="0" anchor="t">
            <a:spAutoFit/>
          </a:bodyPr>
          <a:p>
            <a:r>
              <a:rPr lang="en-US" altLang="zh-CN" sz="1400" b="1">
                <a:solidFill>
                  <a:srgbClr val="3E3E3F"/>
                </a:solidFill>
                <a:latin typeface="微软雅黑" panose="020B0503020204020204" charset="-122"/>
                <a:ea typeface="微软雅黑" panose="020B0503020204020204" charset="-122"/>
                <a:cs typeface="微软雅黑" panose="020B0503020204020204" charset="-122"/>
                <a:sym typeface="+mn-ea"/>
              </a:rPr>
              <a:t>FC30X</a:t>
            </a:r>
            <a:r>
              <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rPr>
              <a:t>系留无人机</a:t>
            </a:r>
            <a:endParaRPr lang="zh-CN" altLang="en-US" sz="1400" b="1">
              <a:solidFill>
                <a:srgbClr val="3E3E3F"/>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descr="字母A"/>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1300" y="3757930"/>
            <a:ext cx="535940" cy="535940"/>
          </a:xfrm>
          <a:prstGeom prst="rect">
            <a:avLst/>
          </a:prstGeom>
        </p:spPr>
      </p:pic>
      <p:pic>
        <p:nvPicPr>
          <p:cNvPr id="10" name="图片 9" descr="导弹"/>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81020" y="3649345"/>
            <a:ext cx="644525" cy="644525"/>
          </a:xfrm>
          <a:prstGeom prst="rect">
            <a:avLst/>
          </a:prstGeom>
        </p:spPr>
      </p:pic>
      <p:pic>
        <p:nvPicPr>
          <p:cNvPr id="11" name="图片 10" descr="雷达"/>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24095" y="3713480"/>
            <a:ext cx="634365" cy="634365"/>
          </a:xfrm>
          <a:prstGeom prst="rect">
            <a:avLst/>
          </a:prstGeom>
        </p:spPr>
      </p:pic>
      <p:pic>
        <p:nvPicPr>
          <p:cNvPr id="12" name="图片 11" descr="军徽军事荣誉忠诚"/>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94155" y="5173980"/>
            <a:ext cx="560705" cy="560705"/>
          </a:xfrm>
          <a:prstGeom prst="rect">
            <a:avLst/>
          </a:prstGeom>
        </p:spPr>
      </p:pic>
      <p:pic>
        <p:nvPicPr>
          <p:cNvPr id="13" name="图片 12" descr="速度表"/>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05150" y="5158740"/>
            <a:ext cx="648335" cy="648335"/>
          </a:xfrm>
          <a:prstGeom prst="rect">
            <a:avLst/>
          </a:prstGeom>
        </p:spPr>
      </p:pic>
      <p:pic>
        <p:nvPicPr>
          <p:cNvPr id="14" name="图片 13" descr="盈利预测"/>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867910" y="5173980"/>
            <a:ext cx="594995" cy="594995"/>
          </a:xfrm>
          <a:prstGeom prst="rect">
            <a:avLst/>
          </a:prstGeom>
        </p:spPr>
      </p:pic>
    </p:spTree>
    <p:custDataLst>
      <p:tags r:id="rId2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图片 4" descr="Drone Quadrocopter  in flight at blue sky panorama"/>
          <p:cNvPicPr>
            <a:picLocks noChangeAspect="1"/>
          </p:cNvPicPr>
          <p:nvPr/>
        </p:nvPicPr>
        <p:blipFill>
          <a:blip r:embed="rId1"/>
          <a:stretch>
            <a:fillRect/>
          </a:stretch>
        </p:blipFill>
        <p:spPr>
          <a:xfrm>
            <a:off x="0" y="0"/>
            <a:ext cx="12192000" cy="2832735"/>
          </a:xfrm>
          <a:prstGeom prst="rect">
            <a:avLst/>
          </a:prstGeom>
        </p:spPr>
      </p:pic>
      <p:sp>
        <p:nvSpPr>
          <p:cNvPr id="6" name="文本框 5"/>
          <p:cNvSpPr txBox="1"/>
          <p:nvPr/>
        </p:nvSpPr>
        <p:spPr>
          <a:xfrm>
            <a:off x="6845300" y="862965"/>
            <a:ext cx="3708400" cy="1106805"/>
          </a:xfrm>
          <a:prstGeom prst="rect">
            <a:avLst/>
          </a:prstGeom>
          <a:noFill/>
        </p:spPr>
        <p:txBody>
          <a:bodyPr wrap="square" rtlCol="0">
            <a:spAutoFit/>
          </a:bodyPr>
          <a:p>
            <a:r>
              <a:rPr lang="en-US" sz="6600">
                <a:solidFill>
                  <a:schemeClr val="bg1"/>
                </a:solidFill>
                <a:latin typeface="黑体" panose="02010609060101010101" charset="-122"/>
                <a:ea typeface="黑体" panose="02010609060101010101" charset="-122"/>
                <a:cs typeface="Cambria Math" panose="02040503050406030204" charset="0"/>
              </a:rPr>
              <a:t>About Us</a:t>
            </a:r>
            <a:endParaRPr lang="en-US" sz="6600">
              <a:solidFill>
                <a:schemeClr val="bg1"/>
              </a:solidFill>
              <a:latin typeface="黑体" panose="02010609060101010101" charset="-122"/>
              <a:ea typeface="黑体" panose="02010609060101010101" charset="-122"/>
              <a:cs typeface="Cambria Math" panose="02040503050406030204" charset="0"/>
            </a:endParaRPr>
          </a:p>
        </p:txBody>
      </p:sp>
      <p:sp>
        <p:nvSpPr>
          <p:cNvPr id="7" name="文本框 6"/>
          <p:cNvSpPr txBox="1"/>
          <p:nvPr/>
        </p:nvSpPr>
        <p:spPr>
          <a:xfrm>
            <a:off x="190500" y="3093085"/>
            <a:ext cx="8006080" cy="4266565"/>
          </a:xfrm>
          <a:prstGeom prst="rect">
            <a:avLst/>
          </a:prstGeom>
          <a:noFill/>
        </p:spPr>
        <p:txBody>
          <a:bodyPr wrap="square" rtlCol="0" anchor="t">
            <a:noAutofit/>
          </a:bodyPr>
          <a:p>
            <a:pPr lvl="0" indent="0" algn="just" fontAlgn="auto">
              <a:lnSpc>
                <a:spcPct val="100000"/>
              </a:lnSpc>
              <a:spcAft>
                <a:spcPts val="1200"/>
              </a:spcAft>
            </a:pPr>
            <a:r>
              <a:rPr lang="en-US" altLang="zh-CN" sz="1400">
                <a:solidFill>
                  <a:schemeClr val="tx1"/>
                </a:solidFill>
                <a:latin typeface="Arial" panose="020B0604020202020204" pitchFamily="34" charset="0"/>
                <a:ea typeface="黑体" panose="02010609060101010101" charset="-122"/>
                <a:cs typeface="Arial" panose="020B0604020202020204" pitchFamily="34" charset="0"/>
                <a:sym typeface="+mn-ea"/>
              </a:rPr>
              <a:t>The company is located in Songjiang District, Shanghai. Its core team possesses profound theoretical knowledge in artificial intelligence and extensive practical experience in algorithms. Focused on the field of artificial intelligence, the company centers on deep learning visual technology, dedicated to building an AI productivity foundation to empower various industries, achieving integrated interconnection of software and hardware, and driving intelligent transformation in the industrial sector. The company plays a pivotal role in industries such as power, security, photovoltaics, petrochemicals, smart parks, and intelligent construction sites, actively exploring innovative "AI + machine inspection" collaboration models.</a:t>
            </a:r>
            <a:endParaRPr lang="en-US" altLang="zh-CN" sz="1400">
              <a:solidFill>
                <a:schemeClr val="tx1"/>
              </a:solidFill>
              <a:latin typeface="Arial" panose="020B0604020202020204" pitchFamily="34" charset="0"/>
              <a:ea typeface="黑体" panose="02010609060101010101" charset="-122"/>
              <a:cs typeface="Arial" panose="020B0604020202020204" pitchFamily="34" charset="0"/>
              <a:sym typeface="+mn-ea"/>
            </a:endParaRPr>
          </a:p>
          <a:p>
            <a:pPr lvl="0" indent="0" algn="just" fontAlgn="auto">
              <a:lnSpc>
                <a:spcPct val="100000"/>
              </a:lnSpc>
              <a:spcAft>
                <a:spcPts val="1200"/>
              </a:spcAft>
            </a:pPr>
            <a:r>
              <a:rPr lang="en-US" altLang="zh-CN" sz="1400">
                <a:solidFill>
                  <a:schemeClr val="tx1"/>
                </a:solidFill>
                <a:latin typeface="Arial" panose="020B0604020202020204" pitchFamily="34" charset="0"/>
                <a:ea typeface="黑体" panose="02010609060101010101" charset="-122"/>
                <a:cs typeface="Arial" panose="020B0604020202020204" pitchFamily="34" charset="0"/>
                <a:sym typeface="+mn-ea"/>
              </a:rPr>
              <a:t>The team consists of 22 members, all holding master's degrees, with 83% being R&amp;D personnel. The team's expert pool includes four members from the expert databases of Kyoto University (Japan), Shanghai Jiao Tong University, Beihang University, and Shenzhen Technical University. Currently, the team has secured 9 core patents, including 4 software copyrights, 2 invention patents, and obtained one Civil Unmanned Aerial Vehicle Operation Certificate issued by the National Space Administration, as well as one GB-T/ISQ Quality Management System Certification for AI software-hardware collaboration.</a:t>
            </a:r>
            <a:endParaRPr lang="en-US" altLang="zh-CN" sz="1400">
              <a:solidFill>
                <a:schemeClr val="tx1"/>
              </a:solidFill>
              <a:latin typeface="Arial" panose="020B0604020202020204" pitchFamily="34" charset="0"/>
              <a:ea typeface="黑体" panose="02010609060101010101" charset="-122"/>
              <a:cs typeface="Arial" panose="020B0604020202020204" pitchFamily="34" charset="0"/>
              <a:sym typeface="+mn-ea"/>
            </a:endParaRPr>
          </a:p>
        </p:txBody>
      </p:sp>
      <p:pic>
        <p:nvPicPr>
          <p:cNvPr id="8" name="图片 7" descr="IMG_2885"/>
          <p:cNvPicPr>
            <a:picLocks noChangeAspect="1"/>
          </p:cNvPicPr>
          <p:nvPr/>
        </p:nvPicPr>
        <p:blipFill>
          <a:blip r:embed="rId2"/>
          <a:stretch>
            <a:fillRect/>
          </a:stretch>
        </p:blipFill>
        <p:spPr>
          <a:xfrm>
            <a:off x="9156065" y="3178810"/>
            <a:ext cx="2114550" cy="1586230"/>
          </a:xfrm>
          <a:prstGeom prst="rect">
            <a:avLst/>
          </a:prstGeom>
        </p:spPr>
      </p:pic>
      <p:pic>
        <p:nvPicPr>
          <p:cNvPr id="9" name="图片 8" descr="IMG_2886"/>
          <p:cNvPicPr>
            <a:picLocks noChangeAspect="1"/>
          </p:cNvPicPr>
          <p:nvPr/>
        </p:nvPicPr>
        <p:blipFill>
          <a:blip r:embed="rId3"/>
          <a:stretch>
            <a:fillRect/>
          </a:stretch>
        </p:blipFill>
        <p:spPr>
          <a:xfrm>
            <a:off x="9156700" y="4765040"/>
            <a:ext cx="2113915" cy="1586230"/>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飞行四轴飞行器等距平面矢量概念。"/>
          <p:cNvPicPr>
            <a:picLocks noChangeAspect="1"/>
          </p:cNvPicPr>
          <p:nvPr/>
        </p:nvPicPr>
        <p:blipFill>
          <a:blip r:embed="rId1"/>
          <a:srcRect r="7037"/>
          <a:stretch>
            <a:fillRect/>
          </a:stretch>
        </p:blipFill>
        <p:spPr>
          <a:xfrm>
            <a:off x="-279400" y="0"/>
            <a:ext cx="6375400" cy="6858000"/>
          </a:xfrm>
          <a:prstGeom prst="rect">
            <a:avLst/>
          </a:prstGeom>
        </p:spPr>
      </p:pic>
      <p:sp>
        <p:nvSpPr>
          <p:cNvPr id="5" name="文本框 4"/>
          <p:cNvSpPr txBox="1"/>
          <p:nvPr/>
        </p:nvSpPr>
        <p:spPr>
          <a:xfrm>
            <a:off x="7842250" y="222250"/>
            <a:ext cx="2744470" cy="829945"/>
          </a:xfrm>
          <a:prstGeom prst="rect">
            <a:avLst/>
          </a:prstGeom>
          <a:noFill/>
        </p:spPr>
        <p:txBody>
          <a:bodyPr wrap="square" rtlCol="0">
            <a:spAutoFit/>
          </a:bodyPr>
          <a:p>
            <a:r>
              <a:rPr lang="zh-CN" altLang="en-US"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核心业务</a:t>
            </a:r>
            <a:endParaRPr lang="zh-CN" altLang="en-US"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endParaRPr>
          </a:p>
        </p:txBody>
      </p:sp>
      <p:pic>
        <p:nvPicPr>
          <p:cNvPr id="6" name="图片 5"/>
          <p:cNvPicPr>
            <a:picLocks noChangeAspect="1"/>
          </p:cNvPicPr>
          <p:nvPr/>
        </p:nvPicPr>
        <p:blipFill>
          <a:blip r:embed="rId2"/>
          <a:stretch>
            <a:fillRect/>
          </a:stretch>
        </p:blipFill>
        <p:spPr>
          <a:xfrm>
            <a:off x="6532245" y="1683385"/>
            <a:ext cx="2422525" cy="1522095"/>
          </a:xfrm>
          <a:prstGeom prst="rect">
            <a:avLst/>
          </a:prstGeom>
        </p:spPr>
      </p:pic>
      <p:pic>
        <p:nvPicPr>
          <p:cNvPr id="2097242" name="图片 28"/>
          <p:cNvPicPr>
            <a:picLocks noChangeAspect="1"/>
          </p:cNvPicPr>
          <p:nvPr/>
        </p:nvPicPr>
        <p:blipFill>
          <a:blip r:embed="rId3"/>
          <a:stretch>
            <a:fillRect/>
          </a:stretch>
        </p:blipFill>
        <p:spPr>
          <a:xfrm>
            <a:off x="9343390" y="1683385"/>
            <a:ext cx="2422525" cy="1522730"/>
          </a:xfrm>
          <a:prstGeom prst="rect">
            <a:avLst/>
          </a:prstGeom>
          <a:no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p:cNvPicPr>
            <a:picLocks noChangeAspect="1"/>
          </p:cNvPicPr>
          <p:nvPr/>
        </p:nvPicPr>
        <p:blipFill>
          <a:blip r:embed="rId4"/>
          <a:stretch>
            <a:fillRect/>
          </a:stretch>
        </p:blipFill>
        <p:spPr>
          <a:xfrm>
            <a:off x="6523990" y="4055110"/>
            <a:ext cx="2430780" cy="1522095"/>
          </a:xfrm>
          <a:prstGeom prst="rect">
            <a:avLst/>
          </a:prstGeom>
        </p:spPr>
      </p:pic>
      <p:pic>
        <p:nvPicPr>
          <p:cNvPr id="11" name="图片 10"/>
          <p:cNvPicPr>
            <a:picLocks noChangeAspect="1"/>
          </p:cNvPicPr>
          <p:nvPr/>
        </p:nvPicPr>
        <p:blipFill>
          <a:blip r:embed="rId5"/>
          <a:stretch>
            <a:fillRect/>
          </a:stretch>
        </p:blipFill>
        <p:spPr>
          <a:xfrm>
            <a:off x="9335135" y="4055110"/>
            <a:ext cx="2421890" cy="1522095"/>
          </a:xfrm>
          <a:prstGeom prst="rect">
            <a:avLst/>
          </a:prstGeom>
        </p:spPr>
      </p:pic>
      <p:sp>
        <p:nvSpPr>
          <p:cNvPr id="13" name="文本框 12"/>
          <p:cNvSpPr txBox="1"/>
          <p:nvPr/>
        </p:nvSpPr>
        <p:spPr>
          <a:xfrm>
            <a:off x="6659245" y="3328670"/>
            <a:ext cx="2168525" cy="275590"/>
          </a:xfrm>
          <a:prstGeom prst="rect">
            <a:avLst/>
          </a:prstGeom>
          <a:noFill/>
        </p:spPr>
        <p:txBody>
          <a:bodyPr wrap="square" rtlCol="0">
            <a:spAutoFit/>
          </a:bodyPr>
          <a:p>
            <a:r>
              <a:rPr lang="zh-CN" altLang="en-US" sz="1200">
                <a:latin typeface="黑体" panose="02010609060101010101" charset="-122"/>
                <a:ea typeface="黑体" panose="02010609060101010101" charset="-122"/>
              </a:rPr>
              <a:t>飞弹无人机及其他无人机销售</a:t>
            </a:r>
            <a:endParaRPr lang="zh-CN" altLang="en-US" sz="1200">
              <a:latin typeface="黑体" panose="02010609060101010101" charset="-122"/>
              <a:ea typeface="黑体" panose="02010609060101010101" charset="-122"/>
            </a:endParaRPr>
          </a:p>
        </p:txBody>
      </p:sp>
      <p:sp>
        <p:nvSpPr>
          <p:cNvPr id="14" name="文本框 13"/>
          <p:cNvSpPr txBox="1"/>
          <p:nvPr/>
        </p:nvSpPr>
        <p:spPr>
          <a:xfrm>
            <a:off x="9622790" y="3328670"/>
            <a:ext cx="1863725" cy="275590"/>
          </a:xfrm>
          <a:prstGeom prst="rect">
            <a:avLst/>
          </a:prstGeom>
          <a:noFill/>
        </p:spPr>
        <p:txBody>
          <a:bodyPr wrap="square" rtlCol="0">
            <a:spAutoFit/>
          </a:bodyPr>
          <a:p>
            <a:r>
              <a:rPr lang="zh-CN" altLang="en-US" sz="1200">
                <a:latin typeface="黑体" panose="02010609060101010101" charset="-122"/>
                <a:ea typeface="黑体" panose="02010609060101010101" charset="-122"/>
              </a:rPr>
              <a:t>无人机云平台开发与接入</a:t>
            </a:r>
            <a:endParaRPr lang="zh-CN" altLang="en-US" sz="1200">
              <a:latin typeface="黑体" panose="02010609060101010101" charset="-122"/>
              <a:ea typeface="黑体" panose="02010609060101010101" charset="-122"/>
            </a:endParaRPr>
          </a:p>
        </p:txBody>
      </p:sp>
      <p:sp>
        <p:nvSpPr>
          <p:cNvPr id="15" name="文本框 14"/>
          <p:cNvSpPr txBox="1"/>
          <p:nvPr/>
        </p:nvSpPr>
        <p:spPr>
          <a:xfrm>
            <a:off x="7254240" y="5658485"/>
            <a:ext cx="969645" cy="275590"/>
          </a:xfrm>
          <a:prstGeom prst="rect">
            <a:avLst/>
          </a:prstGeom>
          <a:noFill/>
        </p:spPr>
        <p:txBody>
          <a:bodyPr wrap="square" rtlCol="0">
            <a:spAutoFit/>
          </a:bodyPr>
          <a:p>
            <a:r>
              <a:rPr lang="zh-CN" altLang="en-US" sz="1200">
                <a:latin typeface="黑体" panose="02010609060101010101" charset="-122"/>
                <a:ea typeface="黑体" panose="02010609060101010101" charset="-122"/>
              </a:rPr>
              <a:t>无人机清洗</a:t>
            </a:r>
            <a:endParaRPr lang="zh-CN" altLang="en-US" sz="1200">
              <a:latin typeface="黑体" panose="02010609060101010101" charset="-122"/>
              <a:ea typeface="黑体" panose="02010609060101010101" charset="-122"/>
            </a:endParaRPr>
          </a:p>
        </p:txBody>
      </p:sp>
      <p:sp>
        <p:nvSpPr>
          <p:cNvPr id="16" name="文本框 15"/>
          <p:cNvSpPr txBox="1"/>
          <p:nvPr/>
        </p:nvSpPr>
        <p:spPr>
          <a:xfrm>
            <a:off x="9775190" y="5658485"/>
            <a:ext cx="1558925" cy="275590"/>
          </a:xfrm>
          <a:prstGeom prst="rect">
            <a:avLst/>
          </a:prstGeom>
          <a:noFill/>
        </p:spPr>
        <p:txBody>
          <a:bodyPr wrap="square" rtlCol="0">
            <a:spAutoFit/>
          </a:bodyPr>
          <a:p>
            <a:r>
              <a:rPr lang="zh-CN" altLang="en-US" sz="1200">
                <a:latin typeface="黑体" panose="02010609060101010101" charset="-122"/>
                <a:ea typeface="黑体" panose="02010609060101010101" charset="-122"/>
              </a:rPr>
              <a:t>巡检一站式解决方案</a:t>
            </a:r>
            <a:endParaRPr lang="zh-CN" altLang="en-US" sz="1200">
              <a:latin typeface="黑体" panose="02010609060101010101" charset="-122"/>
              <a:ea typeface="黑体" panose="02010609060101010101" charset="-122"/>
            </a:endParaRPr>
          </a:p>
        </p:txBody>
      </p:sp>
    </p:spTree>
    <p:custDataLst>
      <p:tags r:id="rId6"/>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飞行四轴飞行器等距平面矢量概念。"/>
          <p:cNvPicPr>
            <a:picLocks noChangeAspect="1"/>
          </p:cNvPicPr>
          <p:nvPr/>
        </p:nvPicPr>
        <p:blipFill>
          <a:blip r:embed="rId1"/>
          <a:srcRect r="7037"/>
          <a:stretch>
            <a:fillRect/>
          </a:stretch>
        </p:blipFill>
        <p:spPr>
          <a:xfrm>
            <a:off x="-279400" y="0"/>
            <a:ext cx="6375400" cy="6858000"/>
          </a:xfrm>
          <a:prstGeom prst="rect">
            <a:avLst/>
          </a:prstGeom>
        </p:spPr>
      </p:pic>
      <p:sp>
        <p:nvSpPr>
          <p:cNvPr id="5" name="文本框 4"/>
          <p:cNvSpPr txBox="1"/>
          <p:nvPr/>
        </p:nvSpPr>
        <p:spPr>
          <a:xfrm>
            <a:off x="6976110" y="222250"/>
            <a:ext cx="4658360" cy="829945"/>
          </a:xfrm>
          <a:prstGeom prst="rect">
            <a:avLst/>
          </a:prstGeom>
          <a:noFill/>
        </p:spPr>
        <p:txBody>
          <a:bodyPr wrap="square" rtlCol="0">
            <a:spAutoFit/>
          </a:bodyPr>
          <a:p>
            <a:r>
              <a:rPr lang="en-US" altLang="zh-CN"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Core Business</a:t>
            </a:r>
            <a:endParaRPr lang="en-US" altLang="zh-CN"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endParaRPr>
          </a:p>
        </p:txBody>
      </p:sp>
      <p:pic>
        <p:nvPicPr>
          <p:cNvPr id="6" name="图片 5"/>
          <p:cNvPicPr>
            <a:picLocks noChangeAspect="1"/>
          </p:cNvPicPr>
          <p:nvPr/>
        </p:nvPicPr>
        <p:blipFill>
          <a:blip r:embed="rId2"/>
          <a:stretch>
            <a:fillRect/>
          </a:stretch>
        </p:blipFill>
        <p:spPr>
          <a:xfrm>
            <a:off x="6532245" y="1683385"/>
            <a:ext cx="2422525" cy="1522095"/>
          </a:xfrm>
          <a:prstGeom prst="rect">
            <a:avLst/>
          </a:prstGeom>
        </p:spPr>
      </p:pic>
      <p:pic>
        <p:nvPicPr>
          <p:cNvPr id="2097242" name="图片 28"/>
          <p:cNvPicPr>
            <a:picLocks noChangeAspect="1"/>
          </p:cNvPicPr>
          <p:nvPr/>
        </p:nvPicPr>
        <p:blipFill>
          <a:blip r:embed="rId3"/>
          <a:stretch>
            <a:fillRect/>
          </a:stretch>
        </p:blipFill>
        <p:spPr>
          <a:xfrm>
            <a:off x="9343390" y="1683385"/>
            <a:ext cx="2422525" cy="1522730"/>
          </a:xfrm>
          <a:prstGeom prst="rect">
            <a:avLst/>
          </a:prstGeom>
          <a:no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p:cNvPicPr>
            <a:picLocks noChangeAspect="1"/>
          </p:cNvPicPr>
          <p:nvPr/>
        </p:nvPicPr>
        <p:blipFill>
          <a:blip r:embed="rId4"/>
          <a:stretch>
            <a:fillRect/>
          </a:stretch>
        </p:blipFill>
        <p:spPr>
          <a:xfrm>
            <a:off x="6523990" y="4055110"/>
            <a:ext cx="2430780" cy="1522095"/>
          </a:xfrm>
          <a:prstGeom prst="rect">
            <a:avLst/>
          </a:prstGeom>
        </p:spPr>
      </p:pic>
      <p:pic>
        <p:nvPicPr>
          <p:cNvPr id="11" name="图片 10"/>
          <p:cNvPicPr>
            <a:picLocks noChangeAspect="1"/>
          </p:cNvPicPr>
          <p:nvPr/>
        </p:nvPicPr>
        <p:blipFill>
          <a:blip r:embed="rId5"/>
          <a:stretch>
            <a:fillRect/>
          </a:stretch>
        </p:blipFill>
        <p:spPr>
          <a:xfrm>
            <a:off x="9335135" y="4055110"/>
            <a:ext cx="2421890" cy="1522095"/>
          </a:xfrm>
          <a:prstGeom prst="rect">
            <a:avLst/>
          </a:prstGeom>
        </p:spPr>
      </p:pic>
      <p:sp>
        <p:nvSpPr>
          <p:cNvPr id="13" name="文本框 12"/>
          <p:cNvSpPr txBox="1"/>
          <p:nvPr/>
        </p:nvSpPr>
        <p:spPr>
          <a:xfrm>
            <a:off x="6647180" y="3359150"/>
            <a:ext cx="2183765" cy="245110"/>
          </a:xfrm>
          <a:prstGeom prst="rect">
            <a:avLst/>
          </a:prstGeom>
          <a:noFill/>
        </p:spPr>
        <p:txBody>
          <a:bodyPr wrap="square" rtlCol="0">
            <a:spAutoFit/>
          </a:bodyPr>
          <a:p>
            <a:r>
              <a:rPr lang="en-US" altLang="zh-CN" sz="1000">
                <a:latin typeface="Calibri" panose="020F0502020204030204" charset="0"/>
                <a:ea typeface="黑体" panose="02010609060101010101" charset="-122"/>
                <a:cs typeface="Calibri" panose="020F0502020204030204" charset="0"/>
              </a:rPr>
              <a:t>Missile drones and other UAVs for sale</a:t>
            </a:r>
            <a:endParaRPr lang="en-US" altLang="zh-CN" sz="1000">
              <a:latin typeface="Calibri" panose="020F0502020204030204" charset="0"/>
              <a:ea typeface="黑体" panose="02010609060101010101" charset="-122"/>
              <a:cs typeface="Calibri" panose="020F0502020204030204" charset="0"/>
            </a:endParaRPr>
          </a:p>
        </p:txBody>
      </p:sp>
      <p:sp>
        <p:nvSpPr>
          <p:cNvPr id="14" name="文本框 13"/>
          <p:cNvSpPr txBox="1"/>
          <p:nvPr/>
        </p:nvSpPr>
        <p:spPr>
          <a:xfrm>
            <a:off x="9075420" y="3359150"/>
            <a:ext cx="2959100" cy="245110"/>
          </a:xfrm>
          <a:prstGeom prst="rect">
            <a:avLst/>
          </a:prstGeom>
          <a:noFill/>
        </p:spPr>
        <p:txBody>
          <a:bodyPr wrap="square" rtlCol="0">
            <a:spAutoFit/>
          </a:bodyPr>
          <a:p>
            <a:r>
              <a:rPr lang="en-US" altLang="zh-CN" sz="1000">
                <a:latin typeface="Calibri" panose="020F0502020204030204" charset="0"/>
                <a:ea typeface="黑体" panose="02010609060101010101" charset="-122"/>
                <a:cs typeface="Calibri" panose="020F0502020204030204" charset="0"/>
              </a:rPr>
              <a:t>Development and integration of UAVs cloud platform</a:t>
            </a:r>
            <a:endParaRPr lang="en-US" altLang="zh-CN" sz="1000">
              <a:latin typeface="Calibri" panose="020F0502020204030204" charset="0"/>
              <a:ea typeface="黑体" panose="02010609060101010101" charset="-122"/>
              <a:cs typeface="Calibri" panose="020F0502020204030204" charset="0"/>
            </a:endParaRPr>
          </a:p>
        </p:txBody>
      </p:sp>
      <p:sp>
        <p:nvSpPr>
          <p:cNvPr id="15" name="文本框 14"/>
          <p:cNvSpPr txBox="1"/>
          <p:nvPr/>
        </p:nvSpPr>
        <p:spPr>
          <a:xfrm>
            <a:off x="7254240" y="5658485"/>
            <a:ext cx="1047750" cy="245110"/>
          </a:xfrm>
          <a:prstGeom prst="rect">
            <a:avLst/>
          </a:prstGeom>
          <a:noFill/>
        </p:spPr>
        <p:txBody>
          <a:bodyPr wrap="square" rtlCol="0">
            <a:spAutoFit/>
          </a:bodyPr>
          <a:p>
            <a:r>
              <a:rPr lang="en-US" altLang="zh-CN" sz="1000">
                <a:latin typeface="Calibri" panose="020F0502020204030204" charset="0"/>
                <a:ea typeface="黑体" panose="02010609060101010101" charset="-122"/>
                <a:cs typeface="Calibri" panose="020F0502020204030204" charset="0"/>
              </a:rPr>
              <a:t>Drone cleaning</a:t>
            </a:r>
            <a:endParaRPr lang="en-US" altLang="zh-CN" sz="1000">
              <a:latin typeface="Calibri" panose="020F0502020204030204" charset="0"/>
              <a:ea typeface="黑体" panose="02010609060101010101" charset="-122"/>
              <a:cs typeface="Calibri" panose="020F0502020204030204" charset="0"/>
            </a:endParaRPr>
          </a:p>
        </p:txBody>
      </p:sp>
      <p:sp>
        <p:nvSpPr>
          <p:cNvPr id="16" name="文本框 15"/>
          <p:cNvSpPr txBox="1"/>
          <p:nvPr/>
        </p:nvSpPr>
        <p:spPr>
          <a:xfrm>
            <a:off x="9653270" y="5658485"/>
            <a:ext cx="1847850" cy="245110"/>
          </a:xfrm>
          <a:prstGeom prst="rect">
            <a:avLst/>
          </a:prstGeom>
          <a:noFill/>
        </p:spPr>
        <p:txBody>
          <a:bodyPr wrap="square" rtlCol="0">
            <a:spAutoFit/>
          </a:bodyPr>
          <a:p>
            <a:r>
              <a:rPr lang="en-US" altLang="zh-CN" sz="1000">
                <a:latin typeface="Calibri" panose="020F0502020204030204" charset="0"/>
                <a:ea typeface="黑体" panose="02010609060101010101" charset="-122"/>
                <a:cs typeface="Calibri" panose="020F0502020204030204" charset="0"/>
              </a:rPr>
              <a:t>One stop solution for inspection</a:t>
            </a:r>
            <a:endParaRPr lang="en-US" altLang="zh-CN" sz="1000">
              <a:latin typeface="Calibri" panose="020F0502020204030204" charset="0"/>
              <a:ea typeface="黑体" panose="02010609060101010101" charset="-122"/>
              <a:cs typeface="Calibri" panose="020F0502020204030204" charset="0"/>
            </a:endParaRPr>
          </a:p>
        </p:txBody>
      </p:sp>
    </p:spTree>
    <p:custDataLst>
      <p:tags r:id="rId6"/>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男人,无人机,直升机拍摄,直升机,相机,垂直画幅,天空,阴影,交通方式,男性"/>
          <p:cNvPicPr>
            <a:picLocks noChangeAspect="1"/>
          </p:cNvPicPr>
          <p:nvPr/>
        </p:nvPicPr>
        <p:blipFill>
          <a:blip r:embed="rId1"/>
          <a:stretch>
            <a:fillRect/>
          </a:stretch>
        </p:blipFill>
        <p:spPr>
          <a:xfrm>
            <a:off x="0" y="0"/>
            <a:ext cx="4570095" cy="6858000"/>
          </a:xfrm>
          <a:prstGeom prst="rect">
            <a:avLst/>
          </a:prstGeom>
        </p:spPr>
      </p:pic>
      <p:sp>
        <p:nvSpPr>
          <p:cNvPr id="8" name="文本框 7"/>
          <p:cNvSpPr txBox="1"/>
          <p:nvPr/>
        </p:nvSpPr>
        <p:spPr>
          <a:xfrm>
            <a:off x="6679565" y="222250"/>
            <a:ext cx="3644265" cy="829945"/>
          </a:xfrm>
          <a:prstGeom prst="rect">
            <a:avLst/>
          </a:prstGeom>
          <a:noFill/>
        </p:spPr>
        <p:txBody>
          <a:bodyPr wrap="square" rtlCol="0">
            <a:spAutoFit/>
          </a:bodyPr>
          <a:p>
            <a:r>
              <a:rPr lang="zh-CN" altLang="en-US"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项</a:t>
            </a:r>
            <a:r>
              <a:rPr lang="en-US" altLang="zh-CN"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 </a:t>
            </a:r>
            <a:r>
              <a:rPr lang="zh-CN" altLang="en-US"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目</a:t>
            </a:r>
            <a:r>
              <a:rPr lang="en-US" altLang="zh-CN"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 </a:t>
            </a:r>
            <a:r>
              <a:rPr lang="zh-CN" altLang="en-US"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案</a:t>
            </a:r>
            <a:r>
              <a:rPr lang="en-US" altLang="zh-CN"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 </a:t>
            </a:r>
            <a:r>
              <a:rPr lang="zh-CN" altLang="en-US"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例</a:t>
            </a:r>
            <a:endParaRPr lang="zh-CN" altLang="en-US"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男人,无人机,直升机拍摄,直升机,相机,垂直画幅,天空,阴影,交通方式,男性"/>
          <p:cNvPicPr>
            <a:picLocks noChangeAspect="1"/>
          </p:cNvPicPr>
          <p:nvPr/>
        </p:nvPicPr>
        <p:blipFill>
          <a:blip r:embed="rId1"/>
          <a:stretch>
            <a:fillRect/>
          </a:stretch>
        </p:blipFill>
        <p:spPr>
          <a:xfrm>
            <a:off x="0" y="0"/>
            <a:ext cx="4570095" cy="6858000"/>
          </a:xfrm>
          <a:prstGeom prst="rect">
            <a:avLst/>
          </a:prstGeom>
        </p:spPr>
      </p:pic>
      <p:sp>
        <p:nvSpPr>
          <p:cNvPr id="8" name="文本框 7"/>
          <p:cNvSpPr txBox="1"/>
          <p:nvPr/>
        </p:nvSpPr>
        <p:spPr>
          <a:xfrm>
            <a:off x="6305550" y="222250"/>
            <a:ext cx="3973830" cy="829945"/>
          </a:xfrm>
          <a:prstGeom prst="rect">
            <a:avLst/>
          </a:prstGeom>
          <a:noFill/>
        </p:spPr>
        <p:txBody>
          <a:bodyPr wrap="square" rtlCol="0">
            <a:spAutoFit/>
          </a:bodyPr>
          <a:p>
            <a:r>
              <a:rPr lang="en-US" altLang="zh-CN"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Project Case</a:t>
            </a:r>
            <a:endParaRPr lang="en-US" altLang="zh-CN" sz="4800" b="1">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16915" y="365125"/>
            <a:ext cx="2233295" cy="608965"/>
          </a:xfrm>
        </p:spPr>
        <p:txBody>
          <a:bodyPr/>
          <a:p>
            <a:r>
              <a:rPr lang="zh-CN" altLang="en-US">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rPr>
              <a:t>企业愿景</a:t>
            </a:r>
            <a:endParaRPr lang="zh-CN" altLang="en-US">
              <a:gradFill>
                <a:gsLst>
                  <a:gs pos="50000">
                    <a:srgbClr val="3474CB"/>
                  </a:gs>
                  <a:gs pos="0">
                    <a:srgbClr val="03BEC1"/>
                  </a:gs>
                  <a:gs pos="100000">
                    <a:srgbClr val="8E52DF"/>
                  </a:gs>
                </a:gsLst>
                <a:lin ang="5400000" scaled="1"/>
              </a:gradFill>
              <a:latin typeface="黑体" panose="02010609060101010101" charset="-122"/>
              <a:ea typeface="黑体" panose="02010609060101010101" charset="-122"/>
            </a:endParaRPr>
          </a:p>
        </p:txBody>
      </p:sp>
      <p:sp>
        <p:nvSpPr>
          <p:cNvPr id="1048862" name="文本框 96"/>
          <p:cNvSpPr txBox="1"/>
          <p:nvPr>
            <p:custDataLst>
              <p:tags r:id="rId1"/>
            </p:custDataLst>
          </p:nvPr>
        </p:nvSpPr>
        <p:spPr>
          <a:xfrm>
            <a:off x="4584784" y="1127380"/>
            <a:ext cx="3023384" cy="246221"/>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000" dirty="0">
                <a:solidFill>
                  <a:schemeClr val="tx1">
                    <a:lumMod val="50000"/>
                    <a:lumOff val="50000"/>
                    <a:alpha val="80000"/>
                  </a:schemeClr>
                </a:solidFill>
                <a:latin typeface="微软雅黑" panose="020B0503020204020204" charset="-122"/>
                <a:ea typeface="微软雅黑" panose="020B0503020204020204" charset="-122"/>
                <a:cs typeface="思源黑体 CN Regular" panose="020B0500000000000000" charset="-122"/>
                <a:sym typeface="思源黑体 CN Regular" panose="020B0500000000000000" charset="-122"/>
              </a:rPr>
              <a:t>TYPE YOUR TITLE HERE</a:t>
            </a:r>
            <a:endParaRPr lang="en-US" altLang="zh-CN" sz="1000" dirty="0">
              <a:solidFill>
                <a:schemeClr val="tx1">
                  <a:lumMod val="50000"/>
                  <a:lumOff val="50000"/>
                  <a:alpha val="80000"/>
                </a:schemeClr>
              </a:solidFill>
              <a:latin typeface="微软雅黑" panose="020B0503020204020204" charset="-122"/>
              <a:ea typeface="微软雅黑" panose="020B0503020204020204" charset="-122"/>
              <a:cs typeface="思源黑体 CN Regular" panose="020B0500000000000000" charset="-122"/>
              <a:sym typeface="思源黑体 CN Regular" panose="020B0500000000000000" charset="-122"/>
            </a:endParaRPr>
          </a:p>
        </p:txBody>
      </p:sp>
      <p:pic>
        <p:nvPicPr>
          <p:cNvPr id="4" name="图片 3" descr="折纸鸟在女人的手中与美丽的日落背景。自由的概念。起重机。"/>
          <p:cNvPicPr>
            <a:picLocks noChangeAspect="1"/>
          </p:cNvPicPr>
          <p:nvPr/>
        </p:nvPicPr>
        <p:blipFill>
          <a:blip r:embed="rId2"/>
          <a:srcRect r="4410"/>
          <a:stretch>
            <a:fillRect/>
          </a:stretch>
        </p:blipFill>
        <p:spPr>
          <a:xfrm>
            <a:off x="3550920" y="0"/>
            <a:ext cx="9235440" cy="6858000"/>
          </a:xfrm>
          <a:prstGeom prst="rect">
            <a:avLst/>
          </a:prstGeom>
        </p:spPr>
      </p:pic>
      <p:sp>
        <p:nvSpPr>
          <p:cNvPr id="3" name="标题 1"/>
          <p:cNvSpPr>
            <a:spLocks noGrp="1"/>
          </p:cNvSpPr>
          <p:nvPr/>
        </p:nvSpPr>
        <p:spPr>
          <a:xfrm>
            <a:off x="123825" y="974090"/>
            <a:ext cx="3515995" cy="608965"/>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en-US" altLang="zh-CN" sz="2800">
                <a:gradFill>
                  <a:gsLst>
                    <a:gs pos="50000">
                      <a:srgbClr val="3474CB"/>
                    </a:gs>
                    <a:gs pos="0">
                      <a:srgbClr val="03BEC1"/>
                    </a:gs>
                    <a:gs pos="100000">
                      <a:srgbClr val="8E52DF"/>
                    </a:gs>
                  </a:gsLst>
                  <a:lin ang="5400000" scaled="1"/>
                </a:gradFill>
                <a:latin typeface="Cambria Math" panose="02040503050406030204" charset="0"/>
                <a:ea typeface="黑体" panose="02010609060101010101" charset="-122"/>
                <a:cs typeface="Cambria Math" panose="02040503050406030204" charset="0"/>
              </a:rPr>
              <a:t>Corporate Vision</a:t>
            </a:r>
            <a:endParaRPr lang="en-US" altLang="zh-CN" sz="2800">
              <a:gradFill>
                <a:gsLst>
                  <a:gs pos="50000">
                    <a:srgbClr val="3474CB"/>
                  </a:gs>
                  <a:gs pos="0">
                    <a:srgbClr val="03BEC1"/>
                  </a:gs>
                  <a:gs pos="100000">
                    <a:srgbClr val="8E52DF"/>
                  </a:gs>
                </a:gsLst>
                <a:lin ang="5400000" scaled="1"/>
              </a:gradFill>
              <a:latin typeface="Cambria Math" panose="02040503050406030204" charset="0"/>
              <a:ea typeface="黑体" panose="02010609060101010101" charset="-122"/>
              <a:cs typeface="Cambria Math" panose="02040503050406030204"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withEffect">
                                  <p:stCondLst>
                                    <p:cond delay="500"/>
                                  </p:stCondLst>
                                  <p:childTnLst>
                                    <p:set>
                                      <p:cBhvr>
                                        <p:cTn id="6" dur="1" fill="hold">
                                          <p:stCondLst>
                                            <p:cond delay="0"/>
                                          </p:stCondLst>
                                        </p:cTn>
                                        <p:tgtEl>
                                          <p:spTgt spid="1048862"/>
                                        </p:tgtEl>
                                        <p:attrNameLst>
                                          <p:attrName>style.visibility</p:attrName>
                                        </p:attrNameLst>
                                      </p:cBhvr>
                                      <p:to>
                                        <p:strVal val="visible"/>
                                      </p:to>
                                    </p:set>
                                    <p:anim to="" calcmode="lin" valueType="num">
                                      <p:cBhvr>
                                        <p:cTn id="7" dur="500" fill="hold">
                                          <p:stCondLst>
                                            <p:cond delay="0"/>
                                          </p:stCondLst>
                                        </p:cTn>
                                        <p:tgtEl>
                                          <p:spTgt spid="1048862"/>
                                        </p:tgtEl>
                                        <p:attrNameLst>
                                          <p:attrName>ppt_w</p:attrName>
                                        </p:attrNameLst>
                                      </p:cBhvr>
                                      <p:tavLst>
                                        <p:tav tm="0" fmla="$">
                                          <p:val>
                                            <p:fltVal val="0.0"/>
                                          </p:val>
                                        </p:tav>
                                        <p:tav tm="100000" fmla="$">
                                          <p:val>
                                            <p:strVal val="#ppt_w"/>
                                          </p:val>
                                        </p:tav>
                                      </p:tavLst>
                                    </p:anim>
                                    <p:anim to="" calcmode="lin" valueType="num">
                                      <p:cBhvr>
                                        <p:cTn id="8" dur="500" fill="hold">
                                          <p:stCondLst>
                                            <p:cond delay="0"/>
                                          </p:stCondLst>
                                        </p:cTn>
                                        <p:tgtEl>
                                          <p:spTgt spid="1048862"/>
                                        </p:tgtEl>
                                        <p:attrNameLst>
                                          <p:attrName>ppt_h</p:attrName>
                                        </p:attrNameLst>
                                      </p:cBhvr>
                                      <p:tavLst>
                                        <p:tav tm="0" fmla="$">
                                          <p:val>
                                            <p:fltVal val="0.0"/>
                                          </p:val>
                                        </p:tav>
                                        <p:tav tm="100000" fmla="$">
                                          <p:val>
                                            <p:strVal val="#ppt_h"/>
                                          </p:val>
                                        </p:tav>
                                      </p:tavLst>
                                    </p:anim>
                                    <p:anim from="0" to="1" calcmode="lin" valueType="num">
                                      <p:cBhvr>
                                        <p:cTn id="9" dur="500" fill="hold">
                                          <p:stCondLst>
                                            <p:cond delay="0"/>
                                          </p:stCondLst>
                                        </p:cTn>
                                        <p:tgtEl>
                                          <p:spTgt spid="1048862"/>
                                        </p:tgtEl>
                                        <p:attrNameLst>
                                          <p:attrName>style.opacity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62"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12"/>
  <p:tag name="KSO_WM_UNIT_ID" val="crop20195012_1*ζ_h_i*1_1_12"/>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00.xml><?xml version="1.0" encoding="utf-8"?>
<p:tagLst xmlns:p="http://schemas.openxmlformats.org/presentationml/2006/main">
  <p:tag name="KSO_WM_DIAGRAM_VIRTUALLY_FRAME" val="{&quot;height&quot;:119.2,&quot;left&quot;:68.5,&quot;top&quot;:387.15,&quot;width&quot;:367}"/>
</p:tagLst>
</file>

<file path=ppt/tags/tag101.xml><?xml version="1.0" encoding="utf-8"?>
<p:tagLst xmlns:p="http://schemas.openxmlformats.org/presentationml/2006/main">
  <p:tag name="KSO_WM_DIAGRAM_VIRTUALLY_FRAME" val="{&quot;height&quot;:119.2,&quot;left&quot;:68.5,&quot;top&quot;:387.15,&quot;width&quot;:367}"/>
</p:tagLst>
</file>

<file path=ppt/tags/tag102.xml><?xml version="1.0" encoding="utf-8"?>
<p:tagLst xmlns:p="http://schemas.openxmlformats.org/presentationml/2006/main">
  <p:tag name="KSO_WM_DIAGRAM_VIRTUALLY_FRAME" val="{&quot;height&quot;:119.2,&quot;left&quot;:68.5,&quot;top&quot;:387.15,&quot;width&quot;:367}"/>
</p:tagLst>
</file>

<file path=ppt/tags/tag103.xml><?xml version="1.0" encoding="utf-8"?>
<p:tagLst xmlns:p="http://schemas.openxmlformats.org/presentationml/2006/main">
  <p:tag name="KSO_WM_DIAGRAM_VIRTUALLY_FRAME" val="{&quot;height&quot;:119.2,&quot;left&quot;:68.5,&quot;top&quot;:387.15,&quot;width&quot;:367}"/>
</p:tagLst>
</file>

<file path=ppt/tags/tag104.xml><?xml version="1.0" encoding="utf-8"?>
<p:tagLst xmlns:p="http://schemas.openxmlformats.org/presentationml/2006/main">
  <p:tag name="KSO_WM_DIAGRAM_VIRTUALLY_FRAME" val="{&quot;height&quot;:119.2,&quot;left&quot;:68.5,&quot;top&quot;:387.15,&quot;width&quot;:367}"/>
</p:tagLst>
</file>

<file path=ppt/tags/tag105.xml><?xml version="1.0" encoding="utf-8"?>
<p:tagLst xmlns:p="http://schemas.openxmlformats.org/presentationml/2006/main">
  <p:tag name="TABLE_ENDDRAG_ORIGIN_RECT" val="410*276"/>
  <p:tag name="TABLE_ENDDRAG_RECT" val="512*255*410*276"/>
</p:tagLst>
</file>

<file path=ppt/tags/tag106.xml><?xml version="1.0" encoding="utf-8"?>
<p:tagLst xmlns:p="http://schemas.openxmlformats.org/presentationml/2006/main">
  <p:tag name="KSO_WM_BEAUTIFY_FLAG" val="#wm#"/>
  <p:tag name="KSO_WM_TEMPLATE_CATEGORY" val="custom"/>
  <p:tag name="KSO_WM_TEMPLATE_INDEX" val="20205081"/>
  <p:tag name="resource_record_key" val="{&quot;29&quot;:[50053052,50053044,50053240],&quot;65&quot;:[20205081],&quot;70&quot;:[332144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40492834_1*i*1"/>
  <p:tag name="KSO_WM_TEMPLATE_CATEGORY" val="custom"/>
  <p:tag name="KSO_WM_TEMPLATE_INDEX" val="40492834"/>
  <p:tag name="KSO_WM_UNIT_LAYERLEVEL" val="1"/>
  <p:tag name="KSO_WM_TAG_VERSION" val="3.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40492834_1*i*2"/>
  <p:tag name="KSO_WM_TEMPLATE_CATEGORY" val="custom"/>
  <p:tag name="KSO_WM_TEMPLATE_INDEX" val="40492834"/>
  <p:tag name="KSO_WM_UNIT_LAYERLEVEL" val="1"/>
  <p:tag name="KSO_WM_TAG_VERSION" val="3.0"/>
  <p:tag name="KSO_WM_BEAUTIFY_FLAG" val="#wm#"/>
</p:tagLst>
</file>

<file path=ppt/tags/tag10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40492834_1*a*1"/>
  <p:tag name="KSO_WM_TEMPLATE_CATEGORY" val="custom"/>
  <p:tag name="KSO_WM_TEMPLATE_INDEX" val="40492834"/>
  <p:tag name="KSO_WM_UNIT_LAYERLEVEL" val="1"/>
  <p:tag name="KSO_WM_TAG_VERSION" val="3.0"/>
  <p:tag name="KSO_WM_BEAUTIFY_FLAG" val="#wm#"/>
  <p:tag name="KSO_WM_UNIT_TEXT_TYPE" val="1"/>
  <p:tag name="KSO_WM_UNIT_PRESET_TEXT" val="单击此处添加页面的标题"/>
</p:tagLst>
</file>

<file path=ppt/tags/tag11.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10"/>
  <p:tag name="KSO_WM_UNIT_ID" val="crop20195012_1*ζ_h_i*1_1_10"/>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10.xml><?xml version="1.0" encoding="utf-8"?>
<p:tagLst xmlns:p="http://schemas.openxmlformats.org/presentationml/2006/main">
  <p:tag name="KSO_WM_SLIDE_ID" val="custom40492834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834"/>
  <p:tag name="KSO_WM_SLIDE_TYPE" val="text"/>
  <p:tag name="KSO_WM_SLIDE_SUBTYPE" val="diag"/>
  <p:tag name="KSO_WM_SLIDE_SIZE" val="917*495"/>
  <p:tag name="KSO_WM_SLIDE_POSITION" val="43*45"/>
  <p:tag name="KSO_WM_SLIDE_LAYOUT" val="a_β"/>
  <p:tag name="KSO_WM_SLIDE_LAYOUT_CNT" val="1_1"/>
  <p:tag name="KSO_WM_SPECIAL_SOURCE" val="bdnull"/>
</p:tagLst>
</file>

<file path=ppt/tags/tag111.xml><?xml version="1.0" encoding="utf-8"?>
<p:tagLst xmlns:p="http://schemas.openxmlformats.org/presentationml/2006/main">
  <p:tag name="KSO_WM_DIAGRAM_VIRTUALLY_FRAME" val="{&quot;height&quot;:478.65,&quot;left&quot;:141.5,&quot;top&quot;:77.25,&quot;width&quot;:635.95}"/>
</p:tagLst>
</file>

<file path=ppt/tags/tag112.xml><?xml version="1.0" encoding="utf-8"?>
<p:tagLst xmlns:p="http://schemas.openxmlformats.org/presentationml/2006/main">
  <p:tag name="KSO_WM_DIAGRAM_VIRTUALLY_FRAME" val="{&quot;height&quot;:478.65,&quot;left&quot;:141.5,&quot;top&quot;:77.25,&quot;width&quot;:635.95}"/>
</p:tagLst>
</file>

<file path=ppt/tags/tag113.xml><?xml version="1.0" encoding="utf-8"?>
<p:tagLst xmlns:p="http://schemas.openxmlformats.org/presentationml/2006/main">
  <p:tag name="KSO_WM_DIAGRAM_VIRTUALLY_FRAME" val="{&quot;height&quot;:478.65,&quot;left&quot;:141.5,&quot;top&quot;:77.25,&quot;width&quot;:635.95}"/>
</p:tagLst>
</file>

<file path=ppt/tags/tag114.xml><?xml version="1.0" encoding="utf-8"?>
<p:tagLst xmlns:p="http://schemas.openxmlformats.org/presentationml/2006/main">
  <p:tag name="KSO_WM_DIAGRAM_VIRTUALLY_FRAME" val="{&quot;height&quot;:478.65,&quot;left&quot;:141.5,&quot;top&quot;:77.25,&quot;width&quot;:635.95}"/>
</p:tagLst>
</file>

<file path=ppt/tags/tag115.xml><?xml version="1.0" encoding="utf-8"?>
<p:tagLst xmlns:p="http://schemas.openxmlformats.org/presentationml/2006/main">
  <p:tag name="KSO_WM_DIAGRAM_VIRTUALLY_FRAME" val="{&quot;height&quot;:478.65,&quot;left&quot;:141.5,&quot;top&quot;:77.25,&quot;width&quot;:635.95}"/>
</p:tagLst>
</file>

<file path=ppt/tags/tag116.xml><?xml version="1.0" encoding="utf-8"?>
<p:tagLst xmlns:p="http://schemas.openxmlformats.org/presentationml/2006/main">
  <p:tag name="KSO_WM_DIAGRAM_VIRTUALLY_FRAME" val="{&quot;height&quot;:478.65,&quot;left&quot;:141.5,&quot;top&quot;:77.25,&quot;width&quot;:635.95}"/>
</p:tagLst>
</file>

<file path=ppt/tags/tag117.xml><?xml version="1.0" encoding="utf-8"?>
<p:tagLst xmlns:p="http://schemas.openxmlformats.org/presentationml/2006/main">
  <p:tag name="KSO_WM_DIAGRAM_VIRTUALLY_FRAME" val="{&quot;height&quot;:478.65,&quot;left&quot;:141.5,&quot;top&quot;:77.25,&quot;width&quot;:635.95}"/>
</p:tagLst>
</file>

<file path=ppt/tags/tag118.xml><?xml version="1.0" encoding="utf-8"?>
<p:tagLst xmlns:p="http://schemas.openxmlformats.org/presentationml/2006/main">
  <p:tag name="KSO_WM_DIAGRAM_VIRTUALLY_FRAME" val="{&quot;height&quot;:478.65,&quot;left&quot;:141.5,&quot;top&quot;:77.25,&quot;width&quot;:635.95}"/>
</p:tagLst>
</file>

<file path=ppt/tags/tag119.xml><?xml version="1.0" encoding="utf-8"?>
<p:tagLst xmlns:p="http://schemas.openxmlformats.org/presentationml/2006/main">
  <p:tag name="KSO_WM_DIAGRAM_VIRTUALLY_FRAME" val="{&quot;height&quot;:478.65,&quot;left&quot;:141.5,&quot;top&quot;:77.25,&quot;width&quot;:635.95}"/>
</p:tagLst>
</file>

<file path=ppt/tags/tag12.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9"/>
  <p:tag name="KSO_WM_UNIT_ID" val="crop20195012_1*ζ_h_i*1_1_9"/>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20.xml><?xml version="1.0" encoding="utf-8"?>
<p:tagLst xmlns:p="http://schemas.openxmlformats.org/presentationml/2006/main">
  <p:tag name="KSO_WM_DIAGRAM_VIRTUALLY_FRAME" val="{&quot;height&quot;:478.65,&quot;left&quot;:141.5,&quot;top&quot;:77.25,&quot;width&quot;:635.95}"/>
</p:tagLst>
</file>

<file path=ppt/tags/tag121.xml><?xml version="1.0" encoding="utf-8"?>
<p:tagLst xmlns:p="http://schemas.openxmlformats.org/presentationml/2006/main">
  <p:tag name="KSO_WM_DIAGRAM_VIRTUALLY_FRAME" val="{&quot;height&quot;:478.65,&quot;left&quot;:141.5,&quot;top&quot;:77.25,&quot;width&quot;:635.95}"/>
</p:tagLst>
</file>

<file path=ppt/tags/tag122.xml><?xml version="1.0" encoding="utf-8"?>
<p:tagLst xmlns:p="http://schemas.openxmlformats.org/presentationml/2006/main">
  <p:tag name="KSO_WM_DIAGRAM_VIRTUALLY_FRAME" val="{&quot;height&quot;:478.65,&quot;left&quot;:141.5,&quot;top&quot;:77.25,&quot;width&quot;:635.95}"/>
</p:tagLst>
</file>

<file path=ppt/tags/tag123.xml><?xml version="1.0" encoding="utf-8"?>
<p:tagLst xmlns:p="http://schemas.openxmlformats.org/presentationml/2006/main">
  <p:tag name="KSO_WM_BEAUTIFY_FLAG" val="#wm#"/>
  <p:tag name="KSO_WM_TEMPLATE_CATEGORY" val="custom"/>
  <p:tag name="KSO_WM_TEMPLATE_INDEX" val="40492834"/>
</p:tagLst>
</file>

<file path=ppt/tags/tag124.xml><?xml version="1.0" encoding="utf-8"?>
<p:tagLst xmlns:p="http://schemas.openxmlformats.org/presentationml/2006/main">
  <p:tag name="KSO_WM_DIAGRAM_VIRTUALLY_FRAME" val="{&quot;height&quot;:478.8,&quot;left&quot;:45.1,&quot;top&quot;:136.6,&quot;width&quot;:626.6}"/>
</p:tagLst>
</file>

<file path=ppt/tags/tag125.xml><?xml version="1.0" encoding="utf-8"?>
<p:tagLst xmlns:p="http://schemas.openxmlformats.org/presentationml/2006/main">
  <p:tag name="KSO_WM_DIAGRAM_VIRTUALLY_FRAME" val="{&quot;height&quot;:478.8,&quot;left&quot;:45.1,&quot;top&quot;:136.6,&quot;width&quot;:626.6}"/>
</p:tagLst>
</file>

<file path=ppt/tags/tag126.xml><?xml version="1.0" encoding="utf-8"?>
<p:tagLst xmlns:p="http://schemas.openxmlformats.org/presentationml/2006/main">
  <p:tag name="KSO_WM_DIAGRAM_VIRTUALLY_FRAME" val="{&quot;height&quot;:478.8,&quot;left&quot;:45.1,&quot;top&quot;:136.6,&quot;width&quot;:626.6}"/>
</p:tagLst>
</file>

<file path=ppt/tags/tag127.xml><?xml version="1.0" encoding="utf-8"?>
<p:tagLst xmlns:p="http://schemas.openxmlformats.org/presentationml/2006/main">
  <p:tag name="KSO_WM_DIAGRAM_VIRTUALLY_FRAME" val="{&quot;height&quot;:478.8,&quot;left&quot;:45.1,&quot;top&quot;:136.6,&quot;width&quot;:626.6}"/>
</p:tagLst>
</file>

<file path=ppt/tags/tag128.xml><?xml version="1.0" encoding="utf-8"?>
<p:tagLst xmlns:p="http://schemas.openxmlformats.org/presentationml/2006/main">
  <p:tag name="KSO_WM_DIAGRAM_VIRTUALLY_FRAME" val="{&quot;height&quot;:478.8,&quot;left&quot;:45.1,&quot;top&quot;:136.6,&quot;width&quot;:626.6}"/>
</p:tagLst>
</file>

<file path=ppt/tags/tag129.xml><?xml version="1.0" encoding="utf-8"?>
<p:tagLst xmlns:p="http://schemas.openxmlformats.org/presentationml/2006/main">
  <p:tag name="KSO_WM_DIAGRAM_VIRTUALLY_FRAME" val="{&quot;height&quot;:478.8,&quot;left&quot;:45.1,&quot;top&quot;:136.6,&quot;width&quot;:626.6}"/>
</p:tagLst>
</file>

<file path=ppt/tags/tag13.xml><?xml version="1.0" encoding="utf-8"?>
<p:tagLst xmlns:p="http://schemas.openxmlformats.org/presentationml/2006/main">
  <p:tag name="PA" val="v5.2.2"/>
  <p:tag name="PICTUREFILLRANGE" val="c7dec0a4-66a2-44c5-9077-188730d4c1df"/>
  <p:tag name="KSO_WM_UNIT_VALUE" val="584*506"/>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1"/>
  <p:tag name="KSO_WM_UNIT_ID" val="crop20195012_1*ζ_h_d*1_1_1"/>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159"/>
  <p:tag name="KSO_WM_BLIP_RECT_RIGHT" val="-241"/>
  <p:tag name="KSO_WM_BLIP_RECT_TOP" val="-114"/>
  <p:tag name="KSO_WM_BLIP_RECT_BOTTOM" val="-86"/>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30.xml><?xml version="1.0" encoding="utf-8"?>
<p:tagLst xmlns:p="http://schemas.openxmlformats.org/presentationml/2006/main">
  <p:tag name="KSO_WM_DIAGRAM_VIRTUALLY_FRAME" val="{&quot;height&quot;:478.8,&quot;left&quot;:45.1,&quot;top&quot;:136.6,&quot;width&quot;:626.6}"/>
</p:tagLst>
</file>

<file path=ppt/tags/tag131.xml><?xml version="1.0" encoding="utf-8"?>
<p:tagLst xmlns:p="http://schemas.openxmlformats.org/presentationml/2006/main">
  <p:tag name="KSO_WM_DIAGRAM_VIRTUALLY_FRAME" val="{&quot;height&quot;:478.8,&quot;left&quot;:45.1,&quot;top&quot;:136.6,&quot;width&quot;:626.6}"/>
</p:tagLst>
</file>

<file path=ppt/tags/tag132.xml><?xml version="1.0" encoding="utf-8"?>
<p:tagLst xmlns:p="http://schemas.openxmlformats.org/presentationml/2006/main">
  <p:tag name="KSO_WM_DIAGRAM_VIRTUALLY_FRAME" val="{&quot;height&quot;:478.8,&quot;left&quot;:45.1,&quot;top&quot;:136.6,&quot;width&quot;:626.6}"/>
</p:tagLst>
</file>

<file path=ppt/tags/tag133.xml><?xml version="1.0" encoding="utf-8"?>
<p:tagLst xmlns:p="http://schemas.openxmlformats.org/presentationml/2006/main">
  <p:tag name="KSO_WM_DIAGRAM_VIRTUALLY_FRAME" val="{&quot;height&quot;:478.8,&quot;left&quot;:45.1,&quot;top&quot;:136.6,&quot;width&quot;:626.6}"/>
</p:tagLst>
</file>

<file path=ppt/tags/tag134.xml><?xml version="1.0" encoding="utf-8"?>
<p:tagLst xmlns:p="http://schemas.openxmlformats.org/presentationml/2006/main">
  <p:tag name="KSO_WM_DIAGRAM_VIRTUALLY_FRAME" val="{&quot;height&quot;:478.8,&quot;left&quot;:45.1,&quot;top&quot;:136.6,&quot;width&quot;:626.6}"/>
</p:tagLst>
</file>

<file path=ppt/tags/tag135.xml><?xml version="1.0" encoding="utf-8"?>
<p:tagLst xmlns:p="http://schemas.openxmlformats.org/presentationml/2006/main">
  <p:tag name="KSO_WM_DIAGRAM_VIRTUALLY_FRAME" val="{&quot;height&quot;:478.8,&quot;left&quot;:45.1,&quot;top&quot;:136.6,&quot;width&quot;:626.6}"/>
</p:tagLst>
</file>

<file path=ppt/tags/tag136.xml><?xml version="1.0" encoding="utf-8"?>
<p:tagLst xmlns:p="http://schemas.openxmlformats.org/presentationml/2006/main">
  <p:tag name="KSO_WM_DIAGRAM_VIRTUALLY_FRAME" val="{&quot;height&quot;:478.8,&quot;left&quot;:45.1,&quot;top&quot;:136.6,&quot;width&quot;:626.6}"/>
</p:tagLst>
</file>

<file path=ppt/tags/tag137.xml><?xml version="1.0" encoding="utf-8"?>
<p:tagLst xmlns:p="http://schemas.openxmlformats.org/presentationml/2006/main">
  <p:tag name="KSO_WM_DIAGRAM_VIRTUALLY_FRAME" val="{&quot;height&quot;:478.8,&quot;left&quot;:45.1,&quot;top&quot;:136.6,&quot;width&quot;:626.6}"/>
</p:tagLst>
</file>

<file path=ppt/tags/tag138.xml><?xml version="1.0" encoding="utf-8"?>
<p:tagLst xmlns:p="http://schemas.openxmlformats.org/presentationml/2006/main">
  <p:tag name="KSO_WM_DIAGRAM_VIRTUALLY_FRAME" val="{&quot;height&quot;:478.8,&quot;left&quot;:45.1,&quot;top&quot;:136.6,&quot;width&quot;:626.6}"/>
</p:tagLst>
</file>

<file path=ppt/tags/tag139.xml><?xml version="1.0" encoding="utf-8"?>
<p:tagLst xmlns:p="http://schemas.openxmlformats.org/presentationml/2006/main">
  <p:tag name="KSO_WM_DIAGRAM_VIRTUALLY_FRAME" val="{&quot;height&quot;:478.8,&quot;left&quot;:45.1,&quot;top&quot;:136.6,&quot;width&quot;:626.6}"/>
</p:tagLst>
</file>

<file path=ppt/tags/tag14.xml><?xml version="1.0" encoding="utf-8"?>
<p:tagLst xmlns:p="http://schemas.openxmlformats.org/presentationml/2006/main">
  <p:tag name="PA" val="v5.2.2"/>
  <p:tag name="PICTUREFILLRANGE" val="c7dec0a4-66a2-44c5-9077-188730d4c1df"/>
  <p:tag name="KSO_WM_UNIT_VALUE" val="721*625"/>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2"/>
  <p:tag name="KSO_WM_UNIT_ID" val="crop20195012_1*ζ_h_d*1_1_2"/>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169"/>
  <p:tag name="KSO_WM_BLIP_RECT_RIGHT" val="-136"/>
  <p:tag name="KSO_WM_BLIP_RECT_TOP" val="-10"/>
  <p:tag name="KSO_WM_BLIP_RECT_BOTTOM" val="-133"/>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40.xml><?xml version="1.0" encoding="utf-8"?>
<p:tagLst xmlns:p="http://schemas.openxmlformats.org/presentationml/2006/main">
  <p:tag name="KSO_WM_DIAGRAM_VIRTUALLY_FRAME" val="{&quot;height&quot;:478.8,&quot;left&quot;:45.1,&quot;top&quot;:136.6,&quot;width&quot;:626.6}"/>
</p:tagLst>
</file>

<file path=ppt/tags/tag141.xml><?xml version="1.0" encoding="utf-8"?>
<p:tagLst xmlns:p="http://schemas.openxmlformats.org/presentationml/2006/main">
  <p:tag name="KSO_WM_DIAGRAM_VIRTUALLY_FRAME" val="{&quot;height&quot;:478.8,&quot;left&quot;:45.1,&quot;top&quot;:136.6,&quot;width&quot;:626.6}"/>
</p:tagLst>
</file>

<file path=ppt/tags/tag142.xml><?xml version="1.0" encoding="utf-8"?>
<p:tagLst xmlns:p="http://schemas.openxmlformats.org/presentationml/2006/main">
  <p:tag name="KSO_WM_DIAGRAM_VIRTUALLY_FRAME" val="{&quot;height&quot;:478.8,&quot;left&quot;:45.1,&quot;top&quot;:136.6,&quot;width&quot;:626.6}"/>
</p:tagLst>
</file>

<file path=ppt/tags/tag143.xml><?xml version="1.0" encoding="utf-8"?>
<p:tagLst xmlns:p="http://schemas.openxmlformats.org/presentationml/2006/main">
  <p:tag name="KSO_WM_DIAGRAM_VIRTUALLY_FRAME" val="{&quot;height&quot;:478.8,&quot;left&quot;:45.1,&quot;top&quot;:136.6,&quot;width&quot;:626.6}"/>
</p:tagLst>
</file>

<file path=ppt/tags/tag144.xml><?xml version="1.0" encoding="utf-8"?>
<p:tagLst xmlns:p="http://schemas.openxmlformats.org/presentationml/2006/main">
  <p:tag name="KSO_WM_DIAGRAM_VIRTUALLY_FRAME" val="{&quot;height&quot;:478.8,&quot;left&quot;:45.1,&quot;top&quot;:136.6,&quot;width&quot;:626.6}"/>
</p:tagLst>
</file>

<file path=ppt/tags/tag145.xml><?xml version="1.0" encoding="utf-8"?>
<p:tagLst xmlns:p="http://schemas.openxmlformats.org/presentationml/2006/main">
  <p:tag name="KSO_WM_DIAGRAM_VIRTUALLY_FRAME" val="{&quot;height&quot;:478.8,&quot;left&quot;:45.1,&quot;top&quot;:136.6,&quot;width&quot;:626.6}"/>
</p:tagLst>
</file>

<file path=ppt/tags/tag146.xml><?xml version="1.0" encoding="utf-8"?>
<p:tagLst xmlns:p="http://schemas.openxmlformats.org/presentationml/2006/main">
  <p:tag name="KSO_WM_DIAGRAM_VIRTUALLY_FRAME" val="{&quot;height&quot;:478.8,&quot;left&quot;:45.1,&quot;top&quot;:136.6,&quot;width&quot;:626.6}"/>
</p:tagLst>
</file>

<file path=ppt/tags/tag147.xml><?xml version="1.0" encoding="utf-8"?>
<p:tagLst xmlns:p="http://schemas.openxmlformats.org/presentationml/2006/main">
  <p:tag name="KSO_WM_DIAGRAM_VIRTUALLY_FRAME" val="{&quot;height&quot;:478.8,&quot;left&quot;:45.1,&quot;top&quot;:136.6,&quot;width&quot;:626.6}"/>
</p:tagLst>
</file>

<file path=ppt/tags/tag148.xml><?xml version="1.0" encoding="utf-8"?>
<p:tagLst xmlns:p="http://schemas.openxmlformats.org/presentationml/2006/main">
  <p:tag name="KSO_WM_DIAGRAM_VIRTUALLY_FRAME" val="{&quot;height&quot;:478.8,&quot;left&quot;:45.1,&quot;top&quot;:136.6,&quot;width&quot;:626.6}"/>
</p:tagLst>
</file>

<file path=ppt/tags/tag149.xml><?xml version="1.0" encoding="utf-8"?>
<p:tagLst xmlns:p="http://schemas.openxmlformats.org/presentationml/2006/main">
  <p:tag name="KSO_WM_DIAGRAM_VIRTUALLY_FRAME" val="{&quot;height&quot;:478.8,&quot;left&quot;:45.1,&quot;top&quot;:136.6,&quot;width&quot;:626.6}"/>
</p:tagLst>
</file>

<file path=ppt/tags/tag15.xml><?xml version="1.0" encoding="utf-8"?>
<p:tagLst xmlns:p="http://schemas.openxmlformats.org/presentationml/2006/main">
  <p:tag name="PA" val="v5.2.2"/>
  <p:tag name="PICTUREFILLRANGE" val="c7dec0a4-66a2-44c5-9077-188730d4c1df"/>
  <p:tag name="KSO_WM_UNIT_VALUE" val="513*445"/>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3"/>
  <p:tag name="KSO_WM_UNIT_ID" val="crop20195012_1*ζ_h_d*1_1_3"/>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303"/>
  <p:tag name="KSO_WM_BLIP_RECT_RIGHT" val="-166"/>
  <p:tag name="KSO_WM_BLIP_RECT_TOP" val="-175"/>
  <p:tag name="KSO_WM_BLIP_RECT_BOTTOM" val="-67"/>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50.xml><?xml version="1.0" encoding="utf-8"?>
<p:tagLst xmlns:p="http://schemas.openxmlformats.org/presentationml/2006/main">
  <p:tag name="KSO_WM_DIAGRAM_VIRTUALLY_FRAME" val="{&quot;height&quot;:478.8,&quot;left&quot;:45.1,&quot;top&quot;:136.6,&quot;width&quot;:626.6}"/>
</p:tagLst>
</file>

<file path=ppt/tags/tag151.xml><?xml version="1.0" encoding="utf-8"?>
<p:tagLst xmlns:p="http://schemas.openxmlformats.org/presentationml/2006/main">
  <p:tag name="KSO_WM_DIAGRAM_VIRTUALLY_FRAME" val="{&quot;height&quot;:478.8,&quot;left&quot;:45.1,&quot;top&quot;:136.6,&quot;width&quot;:626.6}"/>
</p:tagLst>
</file>

<file path=ppt/tags/tag152.xml><?xml version="1.0" encoding="utf-8"?>
<p:tagLst xmlns:p="http://schemas.openxmlformats.org/presentationml/2006/main">
  <p:tag name="KSO_WM_DIAGRAM_VIRTUALLY_FRAME" val="{&quot;height&quot;:478.8,&quot;left&quot;:45.1,&quot;top&quot;:136.6,&quot;width&quot;:626.6}"/>
</p:tagLst>
</file>

<file path=ppt/tags/tag153.xml><?xml version="1.0" encoding="utf-8"?>
<p:tagLst xmlns:p="http://schemas.openxmlformats.org/presentationml/2006/main">
  <p:tag name="KSO_WM_DIAGRAM_VIRTUALLY_FRAME" val="{&quot;height&quot;:478.8,&quot;left&quot;:45.1,&quot;top&quot;:136.6,&quot;width&quot;:626.6}"/>
</p:tagLst>
</file>

<file path=ppt/tags/tag154.xml><?xml version="1.0" encoding="utf-8"?>
<p:tagLst xmlns:p="http://schemas.openxmlformats.org/presentationml/2006/main">
  <p:tag name="KSO_WM_DIAGRAM_VIRTUALLY_FRAME" val="{&quot;height&quot;:478.8,&quot;left&quot;:45.1,&quot;top&quot;:136.6,&quot;width&quot;:626.6}"/>
</p:tagLst>
</file>

<file path=ppt/tags/tag155.xml><?xml version="1.0" encoding="utf-8"?>
<p:tagLst xmlns:p="http://schemas.openxmlformats.org/presentationml/2006/main">
  <p:tag name="KSO_WM_DIAGRAM_VIRTUALLY_FRAME" val="{&quot;height&quot;:478.8,&quot;left&quot;:45.1,&quot;top&quot;:136.6,&quot;width&quot;:626.6}"/>
</p:tagLst>
</file>

<file path=ppt/tags/tag156.xml><?xml version="1.0" encoding="utf-8"?>
<p:tagLst xmlns:p="http://schemas.openxmlformats.org/presentationml/2006/main">
  <p:tag name="KSO_WM_DIAGRAM_VIRTUALLY_FRAME" val="{&quot;height&quot;:478.8,&quot;left&quot;:45.1,&quot;top&quot;:136.6,&quot;width&quot;:626.6}"/>
</p:tagLst>
</file>

<file path=ppt/tags/tag157.xml><?xml version="1.0" encoding="utf-8"?>
<p:tagLst xmlns:p="http://schemas.openxmlformats.org/presentationml/2006/main">
  <p:tag name="KSO_WM_DIAGRAM_VIRTUALLY_FRAME" val="{&quot;height&quot;:478.8,&quot;left&quot;:45.1,&quot;top&quot;:136.6,&quot;width&quot;:626.6}"/>
</p:tagLst>
</file>

<file path=ppt/tags/tag158.xml><?xml version="1.0" encoding="utf-8"?>
<p:tagLst xmlns:p="http://schemas.openxmlformats.org/presentationml/2006/main">
  <p:tag name="KSO_WM_DIAGRAM_VIRTUALLY_FRAME" val="{&quot;height&quot;:478.8,&quot;left&quot;:45.1,&quot;top&quot;:136.6,&quot;width&quot;:626.6}"/>
</p:tagLst>
</file>

<file path=ppt/tags/tag159.xml><?xml version="1.0" encoding="utf-8"?>
<p:tagLst xmlns:p="http://schemas.openxmlformats.org/presentationml/2006/main">
  <p:tag name="KSO_WM_DIAGRAM_VIRTUALLY_FRAME" val="{&quot;height&quot;:478.8,&quot;left&quot;:45.1,&quot;top&quot;:136.6,&quot;width&quot;:626.6}"/>
</p:tagLst>
</file>

<file path=ppt/tags/tag16.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3"/>
  <p:tag name="KSO_WM_UNIT_ID" val="crop20195012_1*ζ_h_i*1_1_3"/>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60.xml><?xml version="1.0" encoding="utf-8"?>
<p:tagLst xmlns:p="http://schemas.openxmlformats.org/presentationml/2006/main">
  <p:tag name="KSO_WM_DIAGRAM_VIRTUALLY_FRAME" val="{&quot;height&quot;:478.8,&quot;left&quot;:45.1,&quot;top&quot;:136.6,&quot;width&quot;:626.6}"/>
</p:tagLst>
</file>

<file path=ppt/tags/tag161.xml><?xml version="1.0" encoding="utf-8"?>
<p:tagLst xmlns:p="http://schemas.openxmlformats.org/presentationml/2006/main">
  <p:tag name="KSO_WM_DIAGRAM_VIRTUALLY_FRAME" val="{&quot;height&quot;:478.8,&quot;left&quot;:45.1,&quot;top&quot;:136.6,&quot;width&quot;:626.6}"/>
</p:tagLst>
</file>

<file path=ppt/tags/tag162.xml><?xml version="1.0" encoding="utf-8"?>
<p:tagLst xmlns:p="http://schemas.openxmlformats.org/presentationml/2006/main">
  <p:tag name="KSO_WM_DIAGRAM_VIRTUALLY_FRAME" val="{&quot;height&quot;:478.8,&quot;left&quot;:45.1,&quot;top&quot;:136.6,&quot;width&quot;:626.6}"/>
</p:tagLst>
</file>

<file path=ppt/tags/tag163.xml><?xml version="1.0" encoding="utf-8"?>
<p:tagLst xmlns:p="http://schemas.openxmlformats.org/presentationml/2006/main">
  <p:tag name="KSO_WM_DIAGRAM_VIRTUALLY_FRAME" val="{&quot;height&quot;:478.8,&quot;left&quot;:45.1,&quot;top&quot;:136.6,&quot;width&quot;:626.6}"/>
</p:tagLst>
</file>

<file path=ppt/tags/tag164.xml><?xml version="1.0" encoding="utf-8"?>
<p:tagLst xmlns:p="http://schemas.openxmlformats.org/presentationml/2006/main">
  <p:tag name="KSO_WM_DIAGRAM_VIRTUALLY_FRAME" val="{&quot;height&quot;:478.8,&quot;left&quot;:45.1,&quot;top&quot;:136.6,&quot;width&quot;:626.6}"/>
</p:tagLst>
</file>

<file path=ppt/tags/tag165.xml><?xml version="1.0" encoding="utf-8"?>
<p:tagLst xmlns:p="http://schemas.openxmlformats.org/presentationml/2006/main">
  <p:tag name="KSO_WM_DIAGRAM_VIRTUALLY_FRAME" val="{&quot;height&quot;:478.8,&quot;left&quot;:45.1,&quot;top&quot;:136.6,&quot;width&quot;:626.6}"/>
</p:tagLst>
</file>

<file path=ppt/tags/tag166.xml><?xml version="1.0" encoding="utf-8"?>
<p:tagLst xmlns:p="http://schemas.openxmlformats.org/presentationml/2006/main">
  <p:tag name="KSO_WM_DIAGRAM_VIRTUALLY_FRAME" val="{&quot;height&quot;:478.8,&quot;left&quot;:45.1,&quot;top&quot;:136.6,&quot;width&quot;:626.6}"/>
</p:tagLst>
</file>

<file path=ppt/tags/tag167.xml><?xml version="1.0" encoding="utf-8"?>
<p:tagLst xmlns:p="http://schemas.openxmlformats.org/presentationml/2006/main">
  <p:tag name="KSO_WM_DIAGRAM_VIRTUALLY_FRAME" val="{&quot;height&quot;:478.8,&quot;left&quot;:45.1,&quot;top&quot;:136.6,&quot;width&quot;:626.6}"/>
</p:tagLst>
</file>

<file path=ppt/tags/tag168.xml><?xml version="1.0" encoding="utf-8"?>
<p:tagLst xmlns:p="http://schemas.openxmlformats.org/presentationml/2006/main">
  <p:tag name="TABLE_ENDDRAG_ORIGIN_RECT" val="324*135"/>
  <p:tag name="TABLE_ENDDRAG_RECT" val="-470*127*324*135"/>
</p:tagLst>
</file>

<file path=ppt/tags/tag169.xml><?xml version="1.0" encoding="utf-8"?>
<p:tagLst xmlns:p="http://schemas.openxmlformats.org/presentationml/2006/main">
  <p:tag name="TABLE_ENDDRAG_ORIGIN_RECT" val="324*135"/>
  <p:tag name="TABLE_ENDDRAG_RECT" val="-470*127*324*135"/>
</p:tagLst>
</file>

<file path=ppt/tags/tag17.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2"/>
  <p:tag name="KSO_WM_UNIT_ID" val="crop20195012_1*ζ_h_i*1_1_2"/>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70.xml><?xml version="1.0" encoding="utf-8"?>
<p:tagLst xmlns:p="http://schemas.openxmlformats.org/presentationml/2006/main">
  <p:tag name="KSO_WM_BEAUTIFY_FLAG" val="#wm#"/>
  <p:tag name="KSO_WM_TEMPLATE_CATEGORY" val="custom"/>
  <p:tag name="KSO_WM_TEMPLATE_INDEX" val="40492834"/>
</p:tagLst>
</file>

<file path=ppt/tags/tag171.xml><?xml version="1.0" encoding="utf-8"?>
<p:tagLst xmlns:p="http://schemas.openxmlformats.org/presentationml/2006/main">
  <p:tag name="KSO_WM_DIAGRAM_VIRTUALLY_FRAME" val="{&quot;height&quot;:478.8,&quot;left&quot;:45.1,&quot;top&quot;:136.6,&quot;width&quot;:626.6}"/>
</p:tagLst>
</file>

<file path=ppt/tags/tag172.xml><?xml version="1.0" encoding="utf-8"?>
<p:tagLst xmlns:p="http://schemas.openxmlformats.org/presentationml/2006/main">
  <p:tag name="KSO_WM_DIAGRAM_VIRTUALLY_FRAME" val="{&quot;height&quot;:478.8,&quot;left&quot;:45.1,&quot;top&quot;:136.6,&quot;width&quot;:626.6}"/>
</p:tagLst>
</file>

<file path=ppt/tags/tag173.xml><?xml version="1.0" encoding="utf-8"?>
<p:tagLst xmlns:p="http://schemas.openxmlformats.org/presentationml/2006/main">
  <p:tag name="KSO_WM_DIAGRAM_VIRTUALLY_FRAME" val="{&quot;height&quot;:478.8,&quot;left&quot;:45.1,&quot;top&quot;:136.6,&quot;width&quot;:626.6}"/>
</p:tagLst>
</file>

<file path=ppt/tags/tag174.xml><?xml version="1.0" encoding="utf-8"?>
<p:tagLst xmlns:p="http://schemas.openxmlformats.org/presentationml/2006/main">
  <p:tag name="KSO_WM_DIAGRAM_VIRTUALLY_FRAME" val="{&quot;height&quot;:478.8,&quot;left&quot;:45.1,&quot;top&quot;:136.6,&quot;width&quot;:626.6}"/>
</p:tagLst>
</file>

<file path=ppt/tags/tag175.xml><?xml version="1.0" encoding="utf-8"?>
<p:tagLst xmlns:p="http://schemas.openxmlformats.org/presentationml/2006/main">
  <p:tag name="KSO_WM_DIAGRAM_VIRTUALLY_FRAME" val="{&quot;height&quot;:478.8,&quot;left&quot;:45.1,&quot;top&quot;:136.6,&quot;width&quot;:626.6}"/>
</p:tagLst>
</file>

<file path=ppt/tags/tag176.xml><?xml version="1.0" encoding="utf-8"?>
<p:tagLst xmlns:p="http://schemas.openxmlformats.org/presentationml/2006/main">
  <p:tag name="KSO_WM_DIAGRAM_VIRTUALLY_FRAME" val="{&quot;height&quot;:478.8,&quot;left&quot;:45.1,&quot;top&quot;:136.6,&quot;width&quot;:626.6}"/>
</p:tagLst>
</file>

<file path=ppt/tags/tag177.xml><?xml version="1.0" encoding="utf-8"?>
<p:tagLst xmlns:p="http://schemas.openxmlformats.org/presentationml/2006/main">
  <p:tag name="KSO_WM_DIAGRAM_VIRTUALLY_FRAME" val="{&quot;height&quot;:478.8,&quot;left&quot;:45.1,&quot;top&quot;:136.6,&quot;width&quot;:626.6}"/>
</p:tagLst>
</file>

<file path=ppt/tags/tag178.xml><?xml version="1.0" encoding="utf-8"?>
<p:tagLst xmlns:p="http://schemas.openxmlformats.org/presentationml/2006/main">
  <p:tag name="KSO_WM_DIAGRAM_VIRTUALLY_FRAME" val="{&quot;height&quot;:478.8,&quot;left&quot;:45.1,&quot;top&quot;:136.6,&quot;width&quot;:626.6}"/>
</p:tagLst>
</file>

<file path=ppt/tags/tag179.xml><?xml version="1.0" encoding="utf-8"?>
<p:tagLst xmlns:p="http://schemas.openxmlformats.org/presentationml/2006/main">
  <p:tag name="KSO_WM_DIAGRAM_VIRTUALLY_FRAME" val="{&quot;height&quot;:478.8,&quot;left&quot;:45.1,&quot;top&quot;:136.6,&quot;width&quot;:626.6}"/>
</p:tagLst>
</file>

<file path=ppt/tags/tag18.xml><?xml version="1.0" encoding="utf-8"?>
<p:tagLst xmlns:p="http://schemas.openxmlformats.org/presentationml/2006/main">
  <p:tag name="PA" val="v5.2.2"/>
  <p:tag name="PICTUREFILLRANGE" val="c7dec0a4-66a2-44c5-9077-188730d4c1df"/>
  <p:tag name="KSO_WM_UNIT_VALUE" val="520*450"/>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4"/>
  <p:tag name="KSO_WM_UNIT_ID" val="crop20195012_1*ζ_h_d*1_1_4"/>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212"/>
  <p:tag name="KSO_WM_BLIP_RECT_RIGHT" val="-251"/>
  <p:tag name="KSO_WM_BLIP_RECT_TOP" val="-237"/>
  <p:tag name="KSO_WM_BLIP_RECT_BOTTOM" val="0"/>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80.xml><?xml version="1.0" encoding="utf-8"?>
<p:tagLst xmlns:p="http://schemas.openxmlformats.org/presentationml/2006/main">
  <p:tag name="KSO_WM_DIAGRAM_VIRTUALLY_FRAME" val="{&quot;height&quot;:478.8,&quot;left&quot;:45.1,&quot;top&quot;:136.6,&quot;width&quot;:626.6}"/>
</p:tagLst>
</file>

<file path=ppt/tags/tag181.xml><?xml version="1.0" encoding="utf-8"?>
<p:tagLst xmlns:p="http://schemas.openxmlformats.org/presentationml/2006/main">
  <p:tag name="KSO_WM_DIAGRAM_VIRTUALLY_FRAME" val="{&quot;height&quot;:478.8,&quot;left&quot;:45.1,&quot;top&quot;:136.6,&quot;width&quot;:626.6}"/>
</p:tagLst>
</file>

<file path=ppt/tags/tag182.xml><?xml version="1.0" encoding="utf-8"?>
<p:tagLst xmlns:p="http://schemas.openxmlformats.org/presentationml/2006/main">
  <p:tag name="KSO_WM_DIAGRAM_VIRTUALLY_FRAME" val="{&quot;height&quot;:478.8,&quot;left&quot;:45.1,&quot;top&quot;:136.6,&quot;width&quot;:626.6}"/>
</p:tagLst>
</file>

<file path=ppt/tags/tag183.xml><?xml version="1.0" encoding="utf-8"?>
<p:tagLst xmlns:p="http://schemas.openxmlformats.org/presentationml/2006/main">
  <p:tag name="KSO_WM_DIAGRAM_VIRTUALLY_FRAME" val="{&quot;height&quot;:478.8,&quot;left&quot;:45.1,&quot;top&quot;:136.6,&quot;width&quot;:626.6}"/>
</p:tagLst>
</file>

<file path=ppt/tags/tag184.xml><?xml version="1.0" encoding="utf-8"?>
<p:tagLst xmlns:p="http://schemas.openxmlformats.org/presentationml/2006/main">
  <p:tag name="KSO_WM_DIAGRAM_VIRTUALLY_FRAME" val="{&quot;height&quot;:478.8,&quot;left&quot;:45.1,&quot;top&quot;:136.6,&quot;width&quot;:626.6}"/>
</p:tagLst>
</file>

<file path=ppt/tags/tag185.xml><?xml version="1.0" encoding="utf-8"?>
<p:tagLst xmlns:p="http://schemas.openxmlformats.org/presentationml/2006/main">
  <p:tag name="KSO_WM_DIAGRAM_VIRTUALLY_FRAME" val="{&quot;height&quot;:478.8,&quot;left&quot;:45.1,&quot;top&quot;:136.6,&quot;width&quot;:626.6}"/>
</p:tagLst>
</file>

<file path=ppt/tags/tag186.xml><?xml version="1.0" encoding="utf-8"?>
<p:tagLst xmlns:p="http://schemas.openxmlformats.org/presentationml/2006/main">
  <p:tag name="KSO_WM_DIAGRAM_VIRTUALLY_FRAME" val="{&quot;height&quot;:478.8,&quot;left&quot;:45.1,&quot;top&quot;:136.6,&quot;width&quot;:626.6}"/>
</p:tagLst>
</file>

<file path=ppt/tags/tag187.xml><?xml version="1.0" encoding="utf-8"?>
<p:tagLst xmlns:p="http://schemas.openxmlformats.org/presentationml/2006/main">
  <p:tag name="KSO_WM_DIAGRAM_VIRTUALLY_FRAME" val="{&quot;height&quot;:478.8,&quot;left&quot;:45.1,&quot;top&quot;:136.6,&quot;width&quot;:626.6}"/>
</p:tagLst>
</file>

<file path=ppt/tags/tag188.xml><?xml version="1.0" encoding="utf-8"?>
<p:tagLst xmlns:p="http://schemas.openxmlformats.org/presentationml/2006/main">
  <p:tag name="KSO_WM_DIAGRAM_VIRTUALLY_FRAME" val="{&quot;height&quot;:478.8,&quot;left&quot;:45.1,&quot;top&quot;:136.6,&quot;width&quot;:626.6}"/>
</p:tagLst>
</file>

<file path=ppt/tags/tag189.xml><?xml version="1.0" encoding="utf-8"?>
<p:tagLst xmlns:p="http://schemas.openxmlformats.org/presentationml/2006/main">
  <p:tag name="KSO_WM_DIAGRAM_VIRTUALLY_FRAME" val="{&quot;height&quot;:478.8,&quot;left&quot;:45.1,&quot;top&quot;:136.6,&quot;width&quot;:626.6}"/>
</p:tagLst>
</file>

<file path=ppt/tags/tag19.xml><?xml version="1.0" encoding="utf-8"?>
<p:tagLst xmlns:p="http://schemas.openxmlformats.org/presentationml/2006/main">
  <p:tag name="PA" val="v5.2.2"/>
  <p:tag name="PICTUREFILLRANGE" val="c7dec0a4-66a2-44c5-9077-188730d4c1df"/>
  <p:tag name="KSO_WM_UNIT_VALUE" val="648*561"/>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5"/>
  <p:tag name="KSO_WM_UNIT_ID" val="crop20195012_1*ζ_h_d*1_1_5"/>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92"/>
  <p:tag name="KSO_WM_BLIP_RECT_RIGHT" val="-259"/>
  <p:tag name="KSO_WM_BLIP_RECT_TOP" val="-72"/>
  <p:tag name="KSO_WM_BLIP_RECT_BOTTOM" val="-98"/>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190.xml><?xml version="1.0" encoding="utf-8"?>
<p:tagLst xmlns:p="http://schemas.openxmlformats.org/presentationml/2006/main">
  <p:tag name="TABLE_ENDDRAG_ORIGIN_RECT" val="268*163"/>
  <p:tag name="TABLE_ENDDRAG_RECT" val="638*127*268*163"/>
</p:tagLst>
</file>

<file path=ppt/tags/tag191.xml><?xml version="1.0" encoding="utf-8"?>
<p:tagLst xmlns:p="http://schemas.openxmlformats.org/presentationml/2006/main">
  <p:tag name="KSO_WM_DIAGRAM_VIRTUALLY_FRAME" val="{&quot;height&quot;:478.8,&quot;left&quot;:45.1,&quot;top&quot;:136.6,&quot;width&quot;:626.6}"/>
</p:tagLst>
</file>

<file path=ppt/tags/tag192.xml><?xml version="1.0" encoding="utf-8"?>
<p:tagLst xmlns:p="http://schemas.openxmlformats.org/presentationml/2006/main">
  <p:tag name="KSO_WM_DIAGRAM_VIRTUALLY_FRAME" val="{&quot;height&quot;:478.8,&quot;left&quot;:45.1,&quot;top&quot;:136.6,&quot;width&quot;:626.6}"/>
</p:tagLst>
</file>

<file path=ppt/tags/tag193.xml><?xml version="1.0" encoding="utf-8"?>
<p:tagLst xmlns:p="http://schemas.openxmlformats.org/presentationml/2006/main">
  <p:tag name="KSO_WM_DIAGRAM_VIRTUALLY_FRAME" val="{&quot;height&quot;:478.8,&quot;left&quot;:45.1,&quot;top&quot;:136.6,&quot;width&quot;:626.6}"/>
</p:tagLst>
</file>

<file path=ppt/tags/tag194.xml><?xml version="1.0" encoding="utf-8"?>
<p:tagLst xmlns:p="http://schemas.openxmlformats.org/presentationml/2006/main">
  <p:tag name="KSO_WM_DIAGRAM_VIRTUALLY_FRAME" val="{&quot;height&quot;:478.8,&quot;left&quot;:45.1,&quot;top&quot;:136.6,&quot;width&quot;:626.6}"/>
</p:tagLst>
</file>

<file path=ppt/tags/tag195.xml><?xml version="1.0" encoding="utf-8"?>
<p:tagLst xmlns:p="http://schemas.openxmlformats.org/presentationml/2006/main">
  <p:tag name="KSO_WM_DIAGRAM_VIRTUALLY_FRAME" val="{&quot;height&quot;:478.8,&quot;left&quot;:45.1,&quot;top&quot;:136.6,&quot;width&quot;:626.6}"/>
</p:tagLst>
</file>

<file path=ppt/tags/tag196.xml><?xml version="1.0" encoding="utf-8"?>
<p:tagLst xmlns:p="http://schemas.openxmlformats.org/presentationml/2006/main">
  <p:tag name="KSO_WM_DIAGRAM_VIRTUALLY_FRAME" val="{&quot;height&quot;:478.8,&quot;left&quot;:45.1,&quot;top&quot;:136.6,&quot;width&quot;:626.6}"/>
</p:tagLst>
</file>

<file path=ppt/tags/tag197.xml><?xml version="1.0" encoding="utf-8"?>
<p:tagLst xmlns:p="http://schemas.openxmlformats.org/presentationml/2006/main">
  <p:tag name="KSO_WM_DIAGRAM_VIRTUALLY_FRAME" val="{&quot;height&quot;:478.8,&quot;left&quot;:45.1,&quot;top&quot;:136.6,&quot;width&quot;:626.6}"/>
</p:tagLst>
</file>

<file path=ppt/tags/tag198.xml><?xml version="1.0" encoding="utf-8"?>
<p:tagLst xmlns:p="http://schemas.openxmlformats.org/presentationml/2006/main">
  <p:tag name="KSO_WM_DIAGRAM_VIRTUALLY_FRAME" val="{&quot;height&quot;:478.8,&quot;left&quot;:45.1,&quot;top&quot;:136.6,&quot;width&quot;:626.6}"/>
</p:tagLst>
</file>

<file path=ppt/tags/tag199.xml><?xml version="1.0" encoding="utf-8"?>
<p:tagLst xmlns:p="http://schemas.openxmlformats.org/presentationml/2006/main">
  <p:tag name="KSO_WM_DIAGRAM_VIRTUALLY_FRAME" val="{&quot;height&quot;:478.8,&quot;left&quot;:45.1,&quot;top&quot;:136.6,&quot;width&quot;:626.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PA" val="v5.2.2"/>
  <p:tag name="PICTUREFILLRANGE" val="c7dec0a4-66a2-44c5-9077-188730d4c1df"/>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7"/>
  <p:tag name="KSO_WM_UNIT_ID" val="crop20195012_1*ζ_h_d*1_1_7"/>
  <p:tag name="KSO_WM_TEMPLATE_CATEGORY" val="crop"/>
  <p:tag name="KSO_WM_TEMPLATE_INDEX" val="20195012"/>
  <p:tag name="KSO_WM_UNIT_LAYERLEVEL" val="1_1_1"/>
  <p:tag name="KSO_WM_TAG_VERSION" val="1.0"/>
  <p:tag name="KSO_WM_BEAUTIFY_FLAG" val="#wm#"/>
  <p:tag name="KSO_WM_UNIT_VALUE" val="550*690"/>
  <p:tag name="KSO_WM_UNIT_DIAGRAM_MODELTYPE" val="creativeCrop"/>
  <p:tag name="KSO_WM_BLIP_RECT_LEFT" val="-81"/>
  <p:tag name="KSO_WM_BLIP_RECT_RIGHT" val="-186"/>
  <p:tag name="KSO_WM_BLIP_RECT_TOP" val="0"/>
  <p:tag name="KSO_WM_BLIP_RECT_BOTTOM" val="-219"/>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200.xml><?xml version="1.0" encoding="utf-8"?>
<p:tagLst xmlns:p="http://schemas.openxmlformats.org/presentationml/2006/main">
  <p:tag name="KSO_WM_DIAGRAM_VIRTUALLY_FRAME" val="{&quot;height&quot;:478.8,&quot;left&quot;:45.1,&quot;top&quot;:136.6,&quot;width&quot;:626.6}"/>
</p:tagLst>
</file>

<file path=ppt/tags/tag201.xml><?xml version="1.0" encoding="utf-8"?>
<p:tagLst xmlns:p="http://schemas.openxmlformats.org/presentationml/2006/main">
  <p:tag name="KSO_WM_DIAGRAM_VIRTUALLY_FRAME" val="{&quot;height&quot;:478.8,&quot;left&quot;:45.1,&quot;top&quot;:136.6,&quot;width&quot;:626.6}"/>
</p:tagLst>
</file>

<file path=ppt/tags/tag202.xml><?xml version="1.0" encoding="utf-8"?>
<p:tagLst xmlns:p="http://schemas.openxmlformats.org/presentationml/2006/main">
  <p:tag name="KSO_WM_DIAGRAM_VIRTUALLY_FRAME" val="{&quot;height&quot;:478.8,&quot;left&quot;:45.1,&quot;top&quot;:136.6,&quot;width&quot;:626.6}"/>
</p:tagLst>
</file>

<file path=ppt/tags/tag203.xml><?xml version="1.0" encoding="utf-8"?>
<p:tagLst xmlns:p="http://schemas.openxmlformats.org/presentationml/2006/main">
  <p:tag name="KSO_WM_DIAGRAM_VIRTUALLY_FRAME" val="{&quot;height&quot;:478.8,&quot;left&quot;:45.1,&quot;top&quot;:136.6,&quot;width&quot;:626.6}"/>
</p:tagLst>
</file>

<file path=ppt/tags/tag204.xml><?xml version="1.0" encoding="utf-8"?>
<p:tagLst xmlns:p="http://schemas.openxmlformats.org/presentationml/2006/main">
  <p:tag name="KSO_WM_DIAGRAM_VIRTUALLY_FRAME" val="{&quot;height&quot;:478.8,&quot;left&quot;:45.1,&quot;top&quot;:136.6,&quot;width&quot;:626.6}"/>
</p:tagLst>
</file>

<file path=ppt/tags/tag205.xml><?xml version="1.0" encoding="utf-8"?>
<p:tagLst xmlns:p="http://schemas.openxmlformats.org/presentationml/2006/main">
  <p:tag name="KSO_WM_DIAGRAM_VIRTUALLY_FRAME" val="{&quot;height&quot;:478.8,&quot;left&quot;:45.1,&quot;top&quot;:136.6,&quot;width&quot;:626.6}"/>
</p:tagLst>
</file>

<file path=ppt/tags/tag206.xml><?xml version="1.0" encoding="utf-8"?>
<p:tagLst xmlns:p="http://schemas.openxmlformats.org/presentationml/2006/main">
  <p:tag name="KSO_WM_DIAGRAM_VIRTUALLY_FRAME" val="{&quot;height&quot;:478.8,&quot;left&quot;:45.1,&quot;top&quot;:136.6,&quot;width&quot;:626.6}"/>
</p:tagLst>
</file>

<file path=ppt/tags/tag207.xml><?xml version="1.0" encoding="utf-8"?>
<p:tagLst xmlns:p="http://schemas.openxmlformats.org/presentationml/2006/main">
  <p:tag name="KSO_WM_DIAGRAM_VIRTUALLY_FRAME" val="{&quot;height&quot;:478.8,&quot;left&quot;:45.1,&quot;top&quot;:136.6,&quot;width&quot;:626.6}"/>
</p:tagLst>
</file>

<file path=ppt/tags/tag208.xml><?xml version="1.0" encoding="utf-8"?>
<p:tagLst xmlns:p="http://schemas.openxmlformats.org/presentationml/2006/main">
  <p:tag name="KSO_WM_DIAGRAM_VIRTUALLY_FRAME" val="{&quot;height&quot;:478.8,&quot;left&quot;:45.1,&quot;top&quot;:136.6,&quot;width&quot;:626.6}"/>
</p:tagLst>
</file>

<file path=ppt/tags/tag209.xml><?xml version="1.0" encoding="utf-8"?>
<p:tagLst xmlns:p="http://schemas.openxmlformats.org/presentationml/2006/main">
  <p:tag name="KSO_WM_DIAGRAM_VIRTUALLY_FRAME" val="{&quot;height&quot;:478.8,&quot;left&quot;:45.1,&quot;top&quot;:136.6,&quot;width&quot;:626.6}"/>
</p:tagLst>
</file>

<file path=ppt/tags/tag21.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6"/>
  <p:tag name="KSO_WM_UNIT_ID" val="crop20195012_1*ζ_h_i*1_1_6"/>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210.xml><?xml version="1.0" encoding="utf-8"?>
<p:tagLst xmlns:p="http://schemas.openxmlformats.org/presentationml/2006/main">
  <p:tag name="KSO_WM_DIAGRAM_VIRTUALLY_FRAME" val="{&quot;height&quot;:478.8,&quot;left&quot;:45.1,&quot;top&quot;:136.6,&quot;width&quot;:626.6}"/>
</p:tagLst>
</file>

<file path=ppt/tags/tag211.xml><?xml version="1.0" encoding="utf-8"?>
<p:tagLst xmlns:p="http://schemas.openxmlformats.org/presentationml/2006/main">
  <p:tag name="KSO_WM_DIAGRAM_VIRTUALLY_FRAME" val="{&quot;height&quot;:478.8,&quot;left&quot;:45.1,&quot;top&quot;:136.6,&quot;width&quot;:626.6}"/>
</p:tagLst>
</file>

<file path=ppt/tags/tag212.xml><?xml version="1.0" encoding="utf-8"?>
<p:tagLst xmlns:p="http://schemas.openxmlformats.org/presentationml/2006/main">
  <p:tag name="KSO_WM_DIAGRAM_VIRTUALLY_FRAME" val="{&quot;height&quot;:478.8,&quot;left&quot;:45.1,&quot;top&quot;:136.6,&quot;width&quot;:626.6}"/>
</p:tagLst>
</file>

<file path=ppt/tags/tag213.xml><?xml version="1.0" encoding="utf-8"?>
<p:tagLst xmlns:p="http://schemas.openxmlformats.org/presentationml/2006/main">
  <p:tag name="KSO_WM_DIAGRAM_VIRTUALLY_FRAME" val="{&quot;height&quot;:478.8,&quot;left&quot;:45.1,&quot;top&quot;:136.6,&quot;width&quot;:626.6}"/>
</p:tagLst>
</file>

<file path=ppt/tags/tag214.xml><?xml version="1.0" encoding="utf-8"?>
<p:tagLst xmlns:p="http://schemas.openxmlformats.org/presentationml/2006/main">
  <p:tag name="KSO_WM_DIAGRAM_VIRTUALLY_FRAME" val="{&quot;height&quot;:478.8,&quot;left&quot;:45.1,&quot;top&quot;:136.6,&quot;width&quot;:626.6}"/>
</p:tagLst>
</file>

<file path=ppt/tags/tag215.xml><?xml version="1.0" encoding="utf-8"?>
<p:tagLst xmlns:p="http://schemas.openxmlformats.org/presentationml/2006/main">
  <p:tag name="KSO_WM_DIAGRAM_VIRTUALLY_FRAME" val="{&quot;height&quot;:478.8,&quot;left&quot;:45.1,&quot;top&quot;:136.6,&quot;width&quot;:626.6}"/>
</p:tagLst>
</file>

<file path=ppt/tags/tag216.xml><?xml version="1.0" encoding="utf-8"?>
<p:tagLst xmlns:p="http://schemas.openxmlformats.org/presentationml/2006/main">
  <p:tag name="KSO_WM_DIAGRAM_VIRTUALLY_FRAME" val="{&quot;height&quot;:478.8,&quot;left&quot;:45.1,&quot;top&quot;:136.6,&quot;width&quot;:626.6}"/>
</p:tagLst>
</file>

<file path=ppt/tags/tag217.xml><?xml version="1.0" encoding="utf-8"?>
<p:tagLst xmlns:p="http://schemas.openxmlformats.org/presentationml/2006/main">
  <p:tag name="TABLE_ENDDRAG_ORIGIN_RECT" val="335*169"/>
  <p:tag name="TABLE_ENDDRAG_RECT" val="937*108*335*169"/>
</p:tagLst>
</file>

<file path=ppt/tags/tag218.xml><?xml version="1.0" encoding="utf-8"?>
<p:tagLst xmlns:p="http://schemas.openxmlformats.org/presentationml/2006/main">
  <p:tag name="KSO_WM_BEAUTIFY_FLAG" val="#wm#"/>
  <p:tag name="KSO_WM_TEMPLATE_CATEGORY" val="custom"/>
  <p:tag name="KSO_WM_TEMPLATE_INDEX" val="40492834"/>
</p:tagLst>
</file>

<file path=ppt/tags/tag219.xml><?xml version="1.0" encoding="utf-8"?>
<p:tagLst xmlns:p="http://schemas.openxmlformats.org/presentationml/2006/main">
  <p:tag name="KSO_WM_DIAGRAM_VIRTUALLY_FRAME" val="{&quot;height&quot;:478.8,&quot;left&quot;:45.1,&quot;top&quot;:136.6,&quot;width&quot;:626.6}"/>
</p:tagLst>
</file>

<file path=ppt/tags/tag22.xml><?xml version="1.0" encoding="utf-8"?>
<p:tagLst xmlns:p="http://schemas.openxmlformats.org/presentationml/2006/main">
  <p:tag name="PA" val="v5.2.2"/>
  <p:tag name="PICTUREFILLRANGE" val="c7dec0a4-66a2-44c5-9077-188730d4c1df"/>
  <p:tag name="KSO_WM_UNIT_VALUE" val="214*598"/>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6"/>
  <p:tag name="KSO_WM_UNIT_ID" val="crop20195012_1*ζ_h_d*1_1_6"/>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237"/>
  <p:tag name="KSO_WM_BLIP_RECT_RIGHT" val="-86"/>
  <p:tag name="KSO_WM_BLIP_RECT_TOP" val="0"/>
  <p:tag name="KSO_WM_BLIP_RECT_BOTTOM" val="-717"/>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220.xml><?xml version="1.0" encoding="utf-8"?>
<p:tagLst xmlns:p="http://schemas.openxmlformats.org/presentationml/2006/main">
  <p:tag name="KSO_WM_DIAGRAM_VIRTUALLY_FRAME" val="{&quot;height&quot;:478.8,&quot;left&quot;:45.1,&quot;top&quot;:136.6,&quot;width&quot;:626.6}"/>
</p:tagLst>
</file>

<file path=ppt/tags/tag221.xml><?xml version="1.0" encoding="utf-8"?>
<p:tagLst xmlns:p="http://schemas.openxmlformats.org/presentationml/2006/main">
  <p:tag name="KSO_WM_DIAGRAM_VIRTUALLY_FRAME" val="{&quot;height&quot;:478.8,&quot;left&quot;:45.1,&quot;top&quot;:136.6,&quot;width&quot;:626.6}"/>
</p:tagLst>
</file>

<file path=ppt/tags/tag222.xml><?xml version="1.0" encoding="utf-8"?>
<p:tagLst xmlns:p="http://schemas.openxmlformats.org/presentationml/2006/main">
  <p:tag name="KSO_WM_DIAGRAM_VIRTUALLY_FRAME" val="{&quot;height&quot;:478.8,&quot;left&quot;:45.1,&quot;top&quot;:136.6,&quot;width&quot;:626.6}"/>
</p:tagLst>
</file>

<file path=ppt/tags/tag223.xml><?xml version="1.0" encoding="utf-8"?>
<p:tagLst xmlns:p="http://schemas.openxmlformats.org/presentationml/2006/main">
  <p:tag name="KSO_WM_DIAGRAM_VIRTUALLY_FRAME" val="{&quot;height&quot;:478.8,&quot;left&quot;:45.1,&quot;top&quot;:136.6,&quot;width&quot;:626.6}"/>
</p:tagLst>
</file>

<file path=ppt/tags/tag224.xml><?xml version="1.0" encoding="utf-8"?>
<p:tagLst xmlns:p="http://schemas.openxmlformats.org/presentationml/2006/main">
  <p:tag name="KSO_WM_DIAGRAM_VIRTUALLY_FRAME" val="{&quot;height&quot;:478.8,&quot;left&quot;:45.1,&quot;top&quot;:136.6,&quot;width&quot;:626.6}"/>
</p:tagLst>
</file>

<file path=ppt/tags/tag225.xml><?xml version="1.0" encoding="utf-8"?>
<p:tagLst xmlns:p="http://schemas.openxmlformats.org/presentationml/2006/main">
  <p:tag name="KSO_WM_DIAGRAM_VIRTUALLY_FRAME" val="{&quot;height&quot;:478.8,&quot;left&quot;:45.1,&quot;top&quot;:136.6,&quot;width&quot;:626.6}"/>
</p:tagLst>
</file>

<file path=ppt/tags/tag226.xml><?xml version="1.0" encoding="utf-8"?>
<p:tagLst xmlns:p="http://schemas.openxmlformats.org/presentationml/2006/main">
  <p:tag name="KSO_WM_DIAGRAM_VIRTUALLY_FRAME" val="{&quot;height&quot;:478.8,&quot;left&quot;:45.1,&quot;top&quot;:136.6,&quot;width&quot;:626.6}"/>
</p:tagLst>
</file>

<file path=ppt/tags/tag227.xml><?xml version="1.0" encoding="utf-8"?>
<p:tagLst xmlns:p="http://schemas.openxmlformats.org/presentationml/2006/main">
  <p:tag name="KSO_WM_DIAGRAM_VIRTUALLY_FRAME" val="{&quot;height&quot;:478.8,&quot;left&quot;:45.1,&quot;top&quot;:136.6,&quot;width&quot;:626.6}"/>
</p:tagLst>
</file>

<file path=ppt/tags/tag228.xml><?xml version="1.0" encoding="utf-8"?>
<p:tagLst xmlns:p="http://schemas.openxmlformats.org/presentationml/2006/main">
  <p:tag name="KSO_WM_DIAGRAM_VIRTUALLY_FRAME" val="{&quot;height&quot;:478.8,&quot;left&quot;:45.1,&quot;top&quot;:136.6,&quot;width&quot;:626.6}"/>
</p:tagLst>
</file>

<file path=ppt/tags/tag229.xml><?xml version="1.0" encoding="utf-8"?>
<p:tagLst xmlns:p="http://schemas.openxmlformats.org/presentationml/2006/main">
  <p:tag name="KSO_WM_DIAGRAM_VIRTUALLY_FRAME" val="{&quot;height&quot;:478.8,&quot;left&quot;:45.1,&quot;top&quot;:136.6,&quot;width&quot;:626.6}"/>
</p:tagLst>
</file>

<file path=ppt/tags/tag23.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5"/>
  <p:tag name="KSO_WM_UNIT_ID" val="crop20195012_1*ζ_h_i*1_1_5"/>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230.xml><?xml version="1.0" encoding="utf-8"?>
<p:tagLst xmlns:p="http://schemas.openxmlformats.org/presentationml/2006/main">
  <p:tag name="KSO_WM_DIAGRAM_VIRTUALLY_FRAME" val="{&quot;height&quot;:478.8,&quot;left&quot;:45.1,&quot;top&quot;:136.6,&quot;width&quot;:626.6}"/>
</p:tagLst>
</file>

<file path=ppt/tags/tag231.xml><?xml version="1.0" encoding="utf-8"?>
<p:tagLst xmlns:p="http://schemas.openxmlformats.org/presentationml/2006/main">
  <p:tag name="KSO_WM_DIAGRAM_VIRTUALLY_FRAME" val="{&quot;height&quot;:478.8,&quot;left&quot;:45.1,&quot;top&quot;:136.6,&quot;width&quot;:626.6}"/>
</p:tagLst>
</file>

<file path=ppt/tags/tag232.xml><?xml version="1.0" encoding="utf-8"?>
<p:tagLst xmlns:p="http://schemas.openxmlformats.org/presentationml/2006/main">
  <p:tag name="KSO_WM_DIAGRAM_VIRTUALLY_FRAME" val="{&quot;height&quot;:478.8,&quot;left&quot;:45.1,&quot;top&quot;:136.6,&quot;width&quot;:626.6}"/>
</p:tagLst>
</file>

<file path=ppt/tags/tag233.xml><?xml version="1.0" encoding="utf-8"?>
<p:tagLst xmlns:p="http://schemas.openxmlformats.org/presentationml/2006/main">
  <p:tag name="KSO_WM_DIAGRAM_VIRTUALLY_FRAME" val="{&quot;height&quot;:478.8,&quot;left&quot;:45.1,&quot;top&quot;:136.6,&quot;width&quot;:626.6}"/>
</p:tagLst>
</file>

<file path=ppt/tags/tag234.xml><?xml version="1.0" encoding="utf-8"?>
<p:tagLst xmlns:p="http://schemas.openxmlformats.org/presentationml/2006/main">
  <p:tag name="KSO_WM_DIAGRAM_VIRTUALLY_FRAME" val="{&quot;height&quot;:478.8,&quot;left&quot;:45.1,&quot;top&quot;:136.6,&quot;width&quot;:626.6}"/>
</p:tagLst>
</file>

<file path=ppt/tags/tag235.xml><?xml version="1.0" encoding="utf-8"?>
<p:tagLst xmlns:p="http://schemas.openxmlformats.org/presentationml/2006/main">
  <p:tag name="KSO_WM_DIAGRAM_VIRTUALLY_FRAME" val="{&quot;height&quot;:478.8,&quot;left&quot;:45.1,&quot;top&quot;:136.6,&quot;width&quot;:626.6}"/>
</p:tagLst>
</file>

<file path=ppt/tags/tag236.xml><?xml version="1.0" encoding="utf-8"?>
<p:tagLst xmlns:p="http://schemas.openxmlformats.org/presentationml/2006/main">
  <p:tag name="KSO_WM_DIAGRAM_VIRTUALLY_FRAME" val="{&quot;height&quot;:478.8,&quot;left&quot;:45.1,&quot;top&quot;:136.6,&quot;width&quot;:626.6}"/>
</p:tagLst>
</file>

<file path=ppt/tags/tag237.xml><?xml version="1.0" encoding="utf-8"?>
<p:tagLst xmlns:p="http://schemas.openxmlformats.org/presentationml/2006/main">
  <p:tag name="KSO_WM_DIAGRAM_VIRTUALLY_FRAME" val="{&quot;height&quot;:478.8,&quot;left&quot;:45.1,&quot;top&quot;:136.6,&quot;width&quot;:626.6}"/>
</p:tagLst>
</file>

<file path=ppt/tags/tag238.xml><?xml version="1.0" encoding="utf-8"?>
<p:tagLst xmlns:p="http://schemas.openxmlformats.org/presentationml/2006/main">
  <p:tag name="KSO_WM_DIAGRAM_VIRTUALLY_FRAME" val="{&quot;height&quot;:478.8,&quot;left&quot;:45.1,&quot;top&quot;:136.6,&quot;width&quot;:626.6}"/>
</p:tagLst>
</file>

<file path=ppt/tags/tag239.xml><?xml version="1.0" encoding="utf-8"?>
<p:tagLst xmlns:p="http://schemas.openxmlformats.org/presentationml/2006/main">
  <p:tag name="KSO_WM_DIAGRAM_VIRTUALLY_FRAME" val="{&quot;height&quot;:478.8,&quot;left&quot;:45.1,&quot;top&quot;:136.6,&quot;width&quot;:626.6}"/>
</p:tagLst>
</file>

<file path=ppt/tags/tag24.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1"/>
  <p:tag name="KSO_WM_UNIT_ID" val="crop20195012_1*ζ_h_i*1_1_1"/>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240.xml><?xml version="1.0" encoding="utf-8"?>
<p:tagLst xmlns:p="http://schemas.openxmlformats.org/presentationml/2006/main">
  <p:tag name="KSO_WM_DIAGRAM_VIRTUALLY_FRAME" val="{&quot;height&quot;:478.8,&quot;left&quot;:45.1,&quot;top&quot;:136.6,&quot;width&quot;:626.6}"/>
</p:tagLst>
</file>

<file path=ppt/tags/tag241.xml><?xml version="1.0" encoding="utf-8"?>
<p:tagLst xmlns:p="http://schemas.openxmlformats.org/presentationml/2006/main">
  <p:tag name="KSO_WM_DIAGRAM_VIRTUALLY_FRAME" val="{&quot;height&quot;:478.8,&quot;left&quot;:45.1,&quot;top&quot;:136.6,&quot;width&quot;:626.6}"/>
</p:tagLst>
</file>

<file path=ppt/tags/tag242.xml><?xml version="1.0" encoding="utf-8"?>
<p:tagLst xmlns:p="http://schemas.openxmlformats.org/presentationml/2006/main">
  <p:tag name="KSO_WM_DIAGRAM_VIRTUALLY_FRAME" val="{&quot;height&quot;:478.8,&quot;left&quot;:45.1,&quot;top&quot;:136.6,&quot;width&quot;:626.6}"/>
</p:tagLst>
</file>

<file path=ppt/tags/tag243.xml><?xml version="1.0" encoding="utf-8"?>
<p:tagLst xmlns:p="http://schemas.openxmlformats.org/presentationml/2006/main">
  <p:tag name="KSO_WM_DIAGRAM_VIRTUALLY_FRAME" val="{&quot;height&quot;:478.8,&quot;left&quot;:45.1,&quot;top&quot;:136.6,&quot;width&quot;:626.6}"/>
</p:tagLst>
</file>

<file path=ppt/tags/tag244.xml><?xml version="1.0" encoding="utf-8"?>
<p:tagLst xmlns:p="http://schemas.openxmlformats.org/presentationml/2006/main">
  <p:tag name="KSO_WM_DIAGRAM_VIRTUALLY_FRAME" val="{&quot;height&quot;:478.8,&quot;left&quot;:45.1,&quot;top&quot;:136.6,&quot;width&quot;:626.6}"/>
</p:tagLst>
</file>

<file path=ppt/tags/tag245.xml><?xml version="1.0" encoding="utf-8"?>
<p:tagLst xmlns:p="http://schemas.openxmlformats.org/presentationml/2006/main">
  <p:tag name="KSO_WM_DIAGRAM_VIRTUALLY_FRAME" val="{&quot;height&quot;:478.8,&quot;left&quot;:45.1,&quot;top&quot;:136.6,&quot;width&quot;:626.6}"/>
</p:tagLst>
</file>

<file path=ppt/tags/tag246.xml><?xml version="1.0" encoding="utf-8"?>
<p:tagLst xmlns:p="http://schemas.openxmlformats.org/presentationml/2006/main">
  <p:tag name="KSO_WM_DIAGRAM_VIRTUALLY_FRAME" val="{&quot;height&quot;:478.8,&quot;left&quot;:45.1,&quot;top&quot;:136.6,&quot;width&quot;:626.6}"/>
</p:tagLst>
</file>

<file path=ppt/tags/tag247.xml><?xml version="1.0" encoding="utf-8"?>
<p:tagLst xmlns:p="http://schemas.openxmlformats.org/presentationml/2006/main">
  <p:tag name="KSO_WM_DIAGRAM_VIRTUALLY_FRAME" val="{&quot;height&quot;:478.8,&quot;left&quot;:45.1,&quot;top&quot;:136.6,&quot;width&quot;:626.6}"/>
</p:tagLst>
</file>

<file path=ppt/tags/tag248.xml><?xml version="1.0" encoding="utf-8"?>
<p:tagLst xmlns:p="http://schemas.openxmlformats.org/presentationml/2006/main">
  <p:tag name="KSO_WM_DIAGRAM_VIRTUALLY_FRAME" val="{&quot;height&quot;:478.8,&quot;left&quot;:45.1,&quot;top&quot;:136.6,&quot;width&quot;:626.6}"/>
</p:tagLst>
</file>

<file path=ppt/tags/tag249.xml><?xml version="1.0" encoding="utf-8"?>
<p:tagLst xmlns:p="http://schemas.openxmlformats.org/presentationml/2006/main">
  <p:tag name="KSO_WM_DIAGRAM_VIRTUALLY_FRAME" val="{&quot;height&quot;:478.8,&quot;left&quot;:45.1,&quot;top&quot;:136.6,&quot;width&quot;:626.6}"/>
</p:tagLst>
</file>

<file path=ppt/tags/tag25.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4"/>
  <p:tag name="KSO_WM_UNIT_ID" val="crop20195012_1*ζ_h_i*1_1_4"/>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250.xml><?xml version="1.0" encoding="utf-8"?>
<p:tagLst xmlns:p="http://schemas.openxmlformats.org/presentationml/2006/main">
  <p:tag name="KSO_WM_DIAGRAM_VIRTUALLY_FRAME" val="{&quot;height&quot;:478.8,&quot;left&quot;:45.1,&quot;top&quot;:136.6,&quot;width&quot;:626.6}"/>
</p:tagLst>
</file>

<file path=ppt/tags/tag251.xml><?xml version="1.0" encoding="utf-8"?>
<p:tagLst xmlns:p="http://schemas.openxmlformats.org/presentationml/2006/main">
  <p:tag name="KSO_WM_DIAGRAM_VIRTUALLY_FRAME" val="{&quot;height&quot;:478.8,&quot;left&quot;:45.1,&quot;top&quot;:136.6,&quot;width&quot;:626.6}"/>
</p:tagLst>
</file>

<file path=ppt/tags/tag252.xml><?xml version="1.0" encoding="utf-8"?>
<p:tagLst xmlns:p="http://schemas.openxmlformats.org/presentationml/2006/main">
  <p:tag name="KSO_WM_DIAGRAM_VIRTUALLY_FRAME" val="{&quot;height&quot;:478.8,&quot;left&quot;:45.1,&quot;top&quot;:136.6,&quot;width&quot;:626.6}"/>
</p:tagLst>
</file>

<file path=ppt/tags/tag253.xml><?xml version="1.0" encoding="utf-8"?>
<p:tagLst xmlns:p="http://schemas.openxmlformats.org/presentationml/2006/main">
  <p:tag name="KSO_WM_DIAGRAM_VIRTUALLY_FRAME" val="{&quot;height&quot;:478.8,&quot;left&quot;:45.1,&quot;top&quot;:136.6,&quot;width&quot;:626.6}"/>
</p:tagLst>
</file>

<file path=ppt/tags/tag254.xml><?xml version="1.0" encoding="utf-8"?>
<p:tagLst xmlns:p="http://schemas.openxmlformats.org/presentationml/2006/main">
  <p:tag name="KSO_WM_DIAGRAM_VIRTUALLY_FRAME" val="{&quot;height&quot;:478.8,&quot;left&quot;:45.1,&quot;top&quot;:136.6,&quot;width&quot;:626.6}"/>
</p:tagLst>
</file>

<file path=ppt/tags/tag255.xml><?xml version="1.0" encoding="utf-8"?>
<p:tagLst xmlns:p="http://schemas.openxmlformats.org/presentationml/2006/main">
  <p:tag name="KSO_WM_DIAGRAM_VIRTUALLY_FRAME" val="{&quot;height&quot;:478.8,&quot;left&quot;:45.1,&quot;top&quot;:136.6,&quot;width&quot;:626.6}"/>
</p:tagLst>
</file>

<file path=ppt/tags/tag256.xml><?xml version="1.0" encoding="utf-8"?>
<p:tagLst xmlns:p="http://schemas.openxmlformats.org/presentationml/2006/main">
  <p:tag name="KSO_WM_DIAGRAM_VIRTUALLY_FRAME" val="{&quot;height&quot;:478.8,&quot;left&quot;:45.1,&quot;top&quot;:136.6,&quot;width&quot;:626.6}"/>
</p:tagLst>
</file>

<file path=ppt/tags/tag257.xml><?xml version="1.0" encoding="utf-8"?>
<p:tagLst xmlns:p="http://schemas.openxmlformats.org/presentationml/2006/main">
  <p:tag name="KSO_WM_DIAGRAM_VIRTUALLY_FRAME" val="{&quot;height&quot;:478.8,&quot;left&quot;:45.1,&quot;top&quot;:136.6,&quot;width&quot;:626.6}"/>
</p:tagLst>
</file>

<file path=ppt/tags/tag258.xml><?xml version="1.0" encoding="utf-8"?>
<p:tagLst xmlns:p="http://schemas.openxmlformats.org/presentationml/2006/main">
  <p:tag name="KSO_WM_DIAGRAM_VIRTUALLY_FRAME" val="{&quot;height&quot;:478.8,&quot;left&quot;:45.1,&quot;top&quot;:136.6,&quot;width&quot;:626.6}"/>
</p:tagLst>
</file>

<file path=ppt/tags/tag259.xml><?xml version="1.0" encoding="utf-8"?>
<p:tagLst xmlns:p="http://schemas.openxmlformats.org/presentationml/2006/main">
  <p:tag name="KSO_WM_DIAGRAM_VIRTUALLY_FRAME" val="{&quot;height&quot;:478.8,&quot;left&quot;:45.1,&quot;top&quot;:136.6,&quot;width&quot;:626.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5012_1*i*1"/>
  <p:tag name="KSO_WM_TEMPLATE_CATEGORY" val="crop"/>
  <p:tag name="KSO_WM_TEMPLATE_INDEX" val="20195012"/>
  <p:tag name="KSO_WM_UNIT_LAYERLEVEL" val="1"/>
  <p:tag name="KSO_WM_TAG_VERSION" val="1.0"/>
  <p:tag name="KSO_WM_BEAUTIFY_FLAG" val="#wm#"/>
</p:tagLst>
</file>

<file path=ppt/tags/tag260.xml><?xml version="1.0" encoding="utf-8"?>
<p:tagLst xmlns:p="http://schemas.openxmlformats.org/presentationml/2006/main">
  <p:tag name="KSO_WM_DIAGRAM_VIRTUALLY_FRAME" val="{&quot;height&quot;:478.8,&quot;left&quot;:45.1,&quot;top&quot;:136.6,&quot;width&quot;:626.6}"/>
</p:tagLst>
</file>

<file path=ppt/tags/tag261.xml><?xml version="1.0" encoding="utf-8"?>
<p:tagLst xmlns:p="http://schemas.openxmlformats.org/presentationml/2006/main">
  <p:tag name="KSO_WM_DIAGRAM_VIRTUALLY_FRAME" val="{&quot;height&quot;:478.8,&quot;left&quot;:45.1,&quot;top&quot;:136.6,&quot;width&quot;:626.6}"/>
</p:tagLst>
</file>

<file path=ppt/tags/tag262.xml><?xml version="1.0" encoding="utf-8"?>
<p:tagLst xmlns:p="http://schemas.openxmlformats.org/presentationml/2006/main">
  <p:tag name="KSO_WM_DIAGRAM_VIRTUALLY_FRAME" val="{&quot;height&quot;:478.8,&quot;left&quot;:45.1,&quot;top&quot;:136.6,&quot;width&quot;:626.6}"/>
</p:tagLst>
</file>

<file path=ppt/tags/tag263.xml><?xml version="1.0" encoding="utf-8"?>
<p:tagLst xmlns:p="http://schemas.openxmlformats.org/presentationml/2006/main">
  <p:tag name="KSO_WM_BEAUTIFY_FLAG" val="#wm#"/>
  <p:tag name="KSO_WM_TEMPLATE_CATEGORY" val="custom"/>
  <p:tag name="KSO_WM_TEMPLATE_INDEX" val="40492834"/>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40492834_1*i*1"/>
  <p:tag name="KSO_WM_TEMPLATE_CATEGORY" val="custom"/>
  <p:tag name="KSO_WM_TEMPLATE_INDEX" val="40492834"/>
  <p:tag name="KSO_WM_UNIT_LAYERLEVEL" val="1"/>
  <p:tag name="KSO_WM_TAG_VERSION" val="3.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40492834_1*i*2"/>
  <p:tag name="KSO_WM_TEMPLATE_CATEGORY" val="custom"/>
  <p:tag name="KSO_WM_TEMPLATE_INDEX" val="40492834"/>
  <p:tag name="KSO_WM_UNIT_LAYERLEVEL" val="1"/>
  <p:tag name="KSO_WM_TAG_VERSION" val="3.0"/>
  <p:tag name="KSO_WM_BEAUTIFY_FLAG" val="#wm#"/>
</p:tagLst>
</file>

<file path=ppt/tags/tag266.xml><?xml version="1.0" encoding="utf-8"?>
<p:tagLst xmlns:p="http://schemas.openxmlformats.org/presentationml/2006/main">
  <p:tag name="KSO_WM_SLIDE_ID" val="custom40492834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834"/>
  <p:tag name="KSO_WM_SLIDE_TYPE" val="text"/>
  <p:tag name="KSO_WM_SLIDE_SUBTYPE" val="diag"/>
  <p:tag name="KSO_WM_SLIDE_SIZE" val="917*495"/>
  <p:tag name="KSO_WM_SLIDE_POSITION" val="43*45"/>
  <p:tag name="KSO_WM_SLIDE_LAYOUT" val="a_β"/>
  <p:tag name="KSO_WM_SLIDE_LAYOUT_CNT" val="1_1"/>
  <p:tag name="KSO_WM_SPECIAL_SOURCE" val="bdnull"/>
</p:tagLst>
</file>

<file path=ppt/tags/tag267.xml><?xml version="1.0" encoding="utf-8"?>
<p:tagLst xmlns:p="http://schemas.openxmlformats.org/presentationml/2006/main">
  <p:tag name="KSO_WM_DIAGRAM_VIRTUALLY_FRAME" val="{&quot;height&quot;:639.5,&quot;left&quot;:67.4,&quot;top&quot;:123.2,&quot;width&quot;:440.9}"/>
</p:tagLst>
</file>

<file path=ppt/tags/tag268.xml><?xml version="1.0" encoding="utf-8"?>
<p:tagLst xmlns:p="http://schemas.openxmlformats.org/presentationml/2006/main">
  <p:tag name="KSO_WM_DIAGRAM_VIRTUALLY_FRAME" val="{&quot;height&quot;:478.65,&quot;left&quot;:141.5,&quot;top&quot;:77.25,&quot;width&quot;:635.95}"/>
</p:tagLst>
</file>

<file path=ppt/tags/tag269.xml><?xml version="1.0" encoding="utf-8"?>
<p:tagLst xmlns:p="http://schemas.openxmlformats.org/presentationml/2006/main">
  <p:tag name="KSO_WM_DIAGRAM_VIRTUALLY_FRAME" val="{&quot;height&quot;:478.65,&quot;left&quot;:141.5,&quot;top&quot;:77.25,&quot;width&quot;:635.95}"/>
</p:tagLst>
</file>

<file path=ppt/tags/tag27.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7"/>
  <p:tag name="KSO_WM_UNIT_ID" val="crop20195012_1*ζ_h_i*1_1_7"/>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270.xml><?xml version="1.0" encoding="utf-8"?>
<p:tagLst xmlns:p="http://schemas.openxmlformats.org/presentationml/2006/main">
  <p:tag name="KSO_WM_DIAGRAM_VIRTUALLY_FRAME" val="{&quot;height&quot;:478.65,&quot;left&quot;:141.5,&quot;top&quot;:77.25,&quot;width&quot;:635.95}"/>
</p:tagLst>
</file>

<file path=ppt/tags/tag271.xml><?xml version="1.0" encoding="utf-8"?>
<p:tagLst xmlns:p="http://schemas.openxmlformats.org/presentationml/2006/main">
  <p:tag name="KSO_WM_DIAGRAM_VIRTUALLY_FRAME" val="{&quot;height&quot;:478.65,&quot;left&quot;:141.5,&quot;top&quot;:77.25,&quot;width&quot;:635.95}"/>
</p:tagLst>
</file>

<file path=ppt/tags/tag272.xml><?xml version="1.0" encoding="utf-8"?>
<p:tagLst xmlns:p="http://schemas.openxmlformats.org/presentationml/2006/main">
  <p:tag name="KSO_WM_DIAGRAM_VIRTUALLY_FRAME" val="{&quot;height&quot;:478.65,&quot;left&quot;:141.5,&quot;top&quot;:77.25,&quot;width&quot;:635.95}"/>
</p:tagLst>
</file>

<file path=ppt/tags/tag273.xml><?xml version="1.0" encoding="utf-8"?>
<p:tagLst xmlns:p="http://schemas.openxmlformats.org/presentationml/2006/main">
  <p:tag name="KSO_WM_BEAUTIFY_FLAG" val="#wm#"/>
  <p:tag name="KSO_WM_TEMPLATE_CATEGORY" val="custom"/>
  <p:tag name="KSO_WM_TEMPLATE_INDEX" val="40492834"/>
  <p:tag name="resource_record_key" val="{&quot;10&quot;:[4520769,4521032,4532504,50039665,21546444,4520276],&quot;65&quot;:[40492834]}"/>
</p:tagLst>
</file>

<file path=ppt/tags/tag274.xml><?xml version="1.0" encoding="utf-8"?>
<p:tagLst xmlns:p="http://schemas.openxmlformats.org/presentationml/2006/main">
  <p:tag name="KSO_WM_DIAGRAM_VIRTUALLY_FRAME" val="{&quot;height&quot;:639.5,&quot;left&quot;:67.4,&quot;top&quot;:123.2,&quot;width&quot;:440.9}"/>
</p:tagLst>
</file>

<file path=ppt/tags/tag275.xml><?xml version="1.0" encoding="utf-8"?>
<p:tagLst xmlns:p="http://schemas.openxmlformats.org/presentationml/2006/main">
  <p:tag name="KSO_WM_DIAGRAM_VIRTUALLY_FRAME" val="{&quot;height&quot;:478.8,&quot;left&quot;:45.1,&quot;top&quot;:136.6,&quot;width&quot;:626.6}"/>
</p:tagLst>
</file>

<file path=ppt/tags/tag276.xml><?xml version="1.0" encoding="utf-8"?>
<p:tagLst xmlns:p="http://schemas.openxmlformats.org/presentationml/2006/main">
  <p:tag name="KSO_WM_DIAGRAM_VIRTUALLY_FRAME" val="{&quot;height&quot;:478.8,&quot;left&quot;:45.1,&quot;top&quot;:136.6,&quot;width&quot;:626.6}"/>
</p:tagLst>
</file>

<file path=ppt/tags/tag277.xml><?xml version="1.0" encoding="utf-8"?>
<p:tagLst xmlns:p="http://schemas.openxmlformats.org/presentationml/2006/main">
  <p:tag name="KSO_WM_DIAGRAM_VIRTUALLY_FRAME" val="{&quot;height&quot;:478.8,&quot;left&quot;:45.1,&quot;top&quot;:136.6,&quot;width&quot;:626.6}"/>
</p:tagLst>
</file>

<file path=ppt/tags/tag278.xml><?xml version="1.0" encoding="utf-8"?>
<p:tagLst xmlns:p="http://schemas.openxmlformats.org/presentationml/2006/main">
  <p:tag name="KSO_WM_DIAGRAM_VIRTUALLY_FRAME" val="{&quot;height&quot;:478.8,&quot;left&quot;:45.1,&quot;top&quot;:136.6,&quot;width&quot;:626.6}"/>
</p:tagLst>
</file>

<file path=ppt/tags/tag279.xml><?xml version="1.0" encoding="utf-8"?>
<p:tagLst xmlns:p="http://schemas.openxmlformats.org/presentationml/2006/main">
  <p:tag name="KSO_WM_DIAGRAM_VIRTUALLY_FRAME" val="{&quot;height&quot;:478.8,&quot;left&quot;:45.1,&quot;top&quot;:136.6,&quot;width&quot;:626.6}"/>
</p:tagLst>
</file>

<file path=ppt/tags/tag28.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11"/>
  <p:tag name="KSO_WM_UNIT_ID" val="crop20195012_1*ζ_h_i*1_1_11"/>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280.xml><?xml version="1.0" encoding="utf-8"?>
<p:tagLst xmlns:p="http://schemas.openxmlformats.org/presentationml/2006/main">
  <p:tag name="KSO_WM_DIAGRAM_VIRTUALLY_FRAME" val="{&quot;height&quot;:478.8,&quot;left&quot;:45.1,&quot;top&quot;:136.6,&quot;width&quot;:626.6}"/>
</p:tagLst>
</file>

<file path=ppt/tags/tag281.xml><?xml version="1.0" encoding="utf-8"?>
<p:tagLst xmlns:p="http://schemas.openxmlformats.org/presentationml/2006/main">
  <p:tag name="KSO_WM_DIAGRAM_VIRTUALLY_FRAME" val="{&quot;height&quot;:478.8,&quot;left&quot;:45.1,&quot;top&quot;:136.6,&quot;width&quot;:626.6}"/>
</p:tagLst>
</file>

<file path=ppt/tags/tag282.xml><?xml version="1.0" encoding="utf-8"?>
<p:tagLst xmlns:p="http://schemas.openxmlformats.org/presentationml/2006/main">
  <p:tag name="KSO_WM_DIAGRAM_VIRTUALLY_FRAME" val="{&quot;height&quot;:478.8,&quot;left&quot;:45.1,&quot;top&quot;:136.6,&quot;width&quot;:626.6}"/>
</p:tagLst>
</file>

<file path=ppt/tags/tag283.xml><?xml version="1.0" encoding="utf-8"?>
<p:tagLst xmlns:p="http://schemas.openxmlformats.org/presentationml/2006/main">
  <p:tag name="KSO_WM_DIAGRAM_VIRTUALLY_FRAME" val="{&quot;height&quot;:478.8,&quot;left&quot;:45.1,&quot;top&quot;:136.6,&quot;width&quot;:626.6}"/>
</p:tagLst>
</file>

<file path=ppt/tags/tag284.xml><?xml version="1.0" encoding="utf-8"?>
<p:tagLst xmlns:p="http://schemas.openxmlformats.org/presentationml/2006/main">
  <p:tag name="KSO_WM_DIAGRAM_VIRTUALLY_FRAME" val="{&quot;height&quot;:478.8,&quot;left&quot;:45.1,&quot;top&quot;:136.6,&quot;width&quot;:626.6}"/>
</p:tagLst>
</file>

<file path=ppt/tags/tag285.xml><?xml version="1.0" encoding="utf-8"?>
<p:tagLst xmlns:p="http://schemas.openxmlformats.org/presentationml/2006/main">
  <p:tag name="KSO_WM_DIAGRAM_VIRTUALLY_FRAME" val="{&quot;height&quot;:478.8,&quot;left&quot;:45.1,&quot;top&quot;:136.6,&quot;width&quot;:626.6}"/>
</p:tagLst>
</file>

<file path=ppt/tags/tag286.xml><?xml version="1.0" encoding="utf-8"?>
<p:tagLst xmlns:p="http://schemas.openxmlformats.org/presentationml/2006/main">
  <p:tag name="KSO_WM_DIAGRAM_VIRTUALLY_FRAME" val="{&quot;height&quot;:478.8,&quot;left&quot;:45.1,&quot;top&quot;:136.6,&quot;width&quot;:626.6}"/>
</p:tagLst>
</file>

<file path=ppt/tags/tag287.xml><?xml version="1.0" encoding="utf-8"?>
<p:tagLst xmlns:p="http://schemas.openxmlformats.org/presentationml/2006/main">
  <p:tag name="KSO_WM_DIAGRAM_VIRTUALLY_FRAME" val="{&quot;height&quot;:478.8,&quot;left&quot;:45.1,&quot;top&quot;:136.6,&quot;width&quot;:626.6}"/>
</p:tagLst>
</file>

<file path=ppt/tags/tag288.xml><?xml version="1.0" encoding="utf-8"?>
<p:tagLst xmlns:p="http://schemas.openxmlformats.org/presentationml/2006/main">
  <p:tag name="KSO_WM_DIAGRAM_VIRTUALLY_FRAME" val="{&quot;height&quot;:478.8,&quot;left&quot;:45.1,&quot;top&quot;:136.6,&quot;width&quot;:626.6}"/>
</p:tagLst>
</file>

<file path=ppt/tags/tag289.xml><?xml version="1.0" encoding="utf-8"?>
<p:tagLst xmlns:p="http://schemas.openxmlformats.org/presentationml/2006/main">
  <p:tag name="KSO_WM_DIAGRAM_VIRTUALLY_FRAME" val="{&quot;height&quot;:478.8,&quot;left&quot;:45.1,&quot;top&quot;:136.6,&quot;width&quot;:626.6}"/>
</p:tagLst>
</file>

<file path=ppt/tags/tag29.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8"/>
  <p:tag name="KSO_WM_UNIT_ID" val="crop20195012_1*ζ_h_i*1_1_8"/>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290.xml><?xml version="1.0" encoding="utf-8"?>
<p:tagLst xmlns:p="http://schemas.openxmlformats.org/presentationml/2006/main">
  <p:tag name="KSO_WM_DIAGRAM_VIRTUALLY_FRAME" val="{&quot;height&quot;:478.8,&quot;left&quot;:45.1,&quot;top&quot;:136.6,&quot;width&quot;:626.6}"/>
</p:tagLst>
</file>

<file path=ppt/tags/tag291.xml><?xml version="1.0" encoding="utf-8"?>
<p:tagLst xmlns:p="http://schemas.openxmlformats.org/presentationml/2006/main">
  <p:tag name="KSO_WM_DIAGRAM_VIRTUALLY_FRAME" val="{&quot;height&quot;:478.8,&quot;left&quot;:45.1,&quot;top&quot;:136.6,&quot;width&quot;:626.6}"/>
</p:tagLst>
</file>

<file path=ppt/tags/tag292.xml><?xml version="1.0" encoding="utf-8"?>
<p:tagLst xmlns:p="http://schemas.openxmlformats.org/presentationml/2006/main">
  <p:tag name="KSO_WM_DIAGRAM_VIRTUALLY_FRAME" val="{&quot;height&quot;:478.8,&quot;left&quot;:45.1,&quot;top&quot;:136.6,&quot;width&quot;:626.6}"/>
</p:tagLst>
</file>

<file path=ppt/tags/tag293.xml><?xml version="1.0" encoding="utf-8"?>
<p:tagLst xmlns:p="http://schemas.openxmlformats.org/presentationml/2006/main">
  <p:tag name="KSO_WM_DIAGRAM_VIRTUALLY_FRAME" val="{&quot;height&quot;:478.8,&quot;left&quot;:45.1,&quot;top&quot;:136.6,&quot;width&quot;:626.6}"/>
</p:tagLst>
</file>

<file path=ppt/tags/tag294.xml><?xml version="1.0" encoding="utf-8"?>
<p:tagLst xmlns:p="http://schemas.openxmlformats.org/presentationml/2006/main">
  <p:tag name="KSO_WM_DIAGRAM_VIRTUALLY_FRAME" val="{&quot;height&quot;:478.8,&quot;left&quot;:45.1,&quot;top&quot;:136.6,&quot;width&quot;:626.6}"/>
</p:tagLst>
</file>

<file path=ppt/tags/tag295.xml><?xml version="1.0" encoding="utf-8"?>
<p:tagLst xmlns:p="http://schemas.openxmlformats.org/presentationml/2006/main">
  <p:tag name="KSO_WM_BEAUTIFY_FLAG" val="#wm#"/>
  <p:tag name="KSO_WM_TEMPLATE_CATEGORY" val="custom"/>
  <p:tag name="KSO_WM_TEMPLATE_INDEX" val="40492834"/>
  <p:tag name="resource_record_key" val="{&quot;29&quot;:[50053246,50053024],&quot;65&quot;:[40492834]}"/>
</p:tagLst>
</file>

<file path=ppt/tags/tag296.xml><?xml version="1.0" encoding="utf-8"?>
<p:tagLst xmlns:p="http://schemas.openxmlformats.org/presentationml/2006/main">
  <p:tag name="KSO_WM_DIAGRAM_VIRTUALLY_FRAME" val="{&quot;height&quot;:478.8,&quot;left&quot;:45.1,&quot;top&quot;:136.6,&quot;width&quot;:626.6}"/>
</p:tagLst>
</file>

<file path=ppt/tags/tag297.xml><?xml version="1.0" encoding="utf-8"?>
<p:tagLst xmlns:p="http://schemas.openxmlformats.org/presentationml/2006/main">
  <p:tag name="KSO_WM_DIAGRAM_VIRTUALLY_FRAME" val="{&quot;height&quot;:478.8,&quot;left&quot;:45.1,&quot;top&quot;:136.6,&quot;width&quot;:626.6}"/>
</p:tagLst>
</file>

<file path=ppt/tags/tag298.xml><?xml version="1.0" encoding="utf-8"?>
<p:tagLst xmlns:p="http://schemas.openxmlformats.org/presentationml/2006/main">
  <p:tag name="KSO_WM_DIAGRAM_VIRTUALLY_FRAME" val="{&quot;height&quot;:478.8,&quot;left&quot;:45.1,&quot;top&quot;:136.6,&quot;width&quot;:626.6}"/>
</p:tagLst>
</file>

<file path=ppt/tags/tag299.xml><?xml version="1.0" encoding="utf-8"?>
<p:tagLst xmlns:p="http://schemas.openxmlformats.org/presentationml/2006/main">
  <p:tag name="KSO_WM_DIAGRAM_VIRTUALLY_FRAME" val="{&quot;height&quot;:478.8,&quot;left&quot;:45.1,&quot;top&quot;:136.6,&quot;width&quot;:626.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12"/>
  <p:tag name="KSO_WM_UNIT_ID" val="crop20195012_1*ζ_h_i*1_1_12"/>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00.xml><?xml version="1.0" encoding="utf-8"?>
<p:tagLst xmlns:p="http://schemas.openxmlformats.org/presentationml/2006/main">
  <p:tag name="KSO_WM_DIAGRAM_VIRTUALLY_FRAME" val="{&quot;height&quot;:478.8,&quot;left&quot;:45.1,&quot;top&quot;:136.6,&quot;width&quot;:626.6}"/>
</p:tagLst>
</file>

<file path=ppt/tags/tag301.xml><?xml version="1.0" encoding="utf-8"?>
<p:tagLst xmlns:p="http://schemas.openxmlformats.org/presentationml/2006/main">
  <p:tag name="KSO_WM_DIAGRAM_VIRTUALLY_FRAME" val="{&quot;height&quot;:478.8,&quot;left&quot;:45.1,&quot;top&quot;:136.6,&quot;width&quot;:626.6}"/>
</p:tagLst>
</file>

<file path=ppt/tags/tag302.xml><?xml version="1.0" encoding="utf-8"?>
<p:tagLst xmlns:p="http://schemas.openxmlformats.org/presentationml/2006/main">
  <p:tag name="KSO_WM_DIAGRAM_VIRTUALLY_FRAME" val="{&quot;height&quot;:478.8,&quot;left&quot;:45.1,&quot;top&quot;:136.6,&quot;width&quot;:626.6}"/>
</p:tagLst>
</file>

<file path=ppt/tags/tag303.xml><?xml version="1.0" encoding="utf-8"?>
<p:tagLst xmlns:p="http://schemas.openxmlformats.org/presentationml/2006/main">
  <p:tag name="KSO_WM_DIAGRAM_VIRTUALLY_FRAME" val="{&quot;height&quot;:478.8,&quot;left&quot;:45.1,&quot;top&quot;:136.6,&quot;width&quot;:626.6}"/>
</p:tagLst>
</file>

<file path=ppt/tags/tag304.xml><?xml version="1.0" encoding="utf-8"?>
<p:tagLst xmlns:p="http://schemas.openxmlformats.org/presentationml/2006/main">
  <p:tag name="KSO_WM_DIAGRAM_VIRTUALLY_FRAME" val="{&quot;height&quot;:478.8,&quot;left&quot;:45.1,&quot;top&quot;:136.6,&quot;width&quot;:626.6}"/>
</p:tagLst>
</file>

<file path=ppt/tags/tag305.xml><?xml version="1.0" encoding="utf-8"?>
<p:tagLst xmlns:p="http://schemas.openxmlformats.org/presentationml/2006/main">
  <p:tag name="KSO_WM_DIAGRAM_VIRTUALLY_FRAME" val="{&quot;height&quot;:478.8,&quot;left&quot;:45.1,&quot;top&quot;:136.6,&quot;width&quot;:626.6}"/>
</p:tagLst>
</file>

<file path=ppt/tags/tag306.xml><?xml version="1.0" encoding="utf-8"?>
<p:tagLst xmlns:p="http://schemas.openxmlformats.org/presentationml/2006/main">
  <p:tag name="KSO_WM_DIAGRAM_VIRTUALLY_FRAME" val="{&quot;height&quot;:478.8,&quot;left&quot;:45.1,&quot;top&quot;:136.6,&quot;width&quot;:626.6}"/>
</p:tagLst>
</file>

<file path=ppt/tags/tag307.xml><?xml version="1.0" encoding="utf-8"?>
<p:tagLst xmlns:p="http://schemas.openxmlformats.org/presentationml/2006/main">
  <p:tag name="KSO_WM_DIAGRAM_VIRTUALLY_FRAME" val="{&quot;height&quot;:478.8,&quot;left&quot;:45.1,&quot;top&quot;:136.6,&quot;width&quot;:626.6}"/>
</p:tagLst>
</file>

<file path=ppt/tags/tag308.xml><?xml version="1.0" encoding="utf-8"?>
<p:tagLst xmlns:p="http://schemas.openxmlformats.org/presentationml/2006/main">
  <p:tag name="KSO_WM_DIAGRAM_VIRTUALLY_FRAME" val="{&quot;height&quot;:478.8,&quot;left&quot;:45.1,&quot;top&quot;:136.6,&quot;width&quot;:626.6}"/>
</p:tagLst>
</file>

<file path=ppt/tags/tag309.xml><?xml version="1.0" encoding="utf-8"?>
<p:tagLst xmlns:p="http://schemas.openxmlformats.org/presentationml/2006/main">
  <p:tag name="KSO_WM_DIAGRAM_VIRTUALLY_FRAME" val="{&quot;height&quot;:478.8,&quot;left&quot;:45.1,&quot;top&quot;:136.6,&quot;width&quot;:626.6}"/>
</p:tagLst>
</file>

<file path=ppt/tags/tag31.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10"/>
  <p:tag name="KSO_WM_UNIT_ID" val="crop20195012_1*ζ_h_i*1_1_10"/>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10.xml><?xml version="1.0" encoding="utf-8"?>
<p:tagLst xmlns:p="http://schemas.openxmlformats.org/presentationml/2006/main">
  <p:tag name="KSO_WM_DIAGRAM_VIRTUALLY_FRAME" val="{&quot;height&quot;:478.8,&quot;left&quot;:45.1,&quot;top&quot;:136.6,&quot;width&quot;:626.6}"/>
</p:tagLst>
</file>

<file path=ppt/tags/tag311.xml><?xml version="1.0" encoding="utf-8"?>
<p:tagLst xmlns:p="http://schemas.openxmlformats.org/presentationml/2006/main">
  <p:tag name="KSO_WM_DIAGRAM_VIRTUALLY_FRAME" val="{&quot;height&quot;:478.8,&quot;left&quot;:45.1,&quot;top&quot;:136.6,&quot;width&quot;:626.6}"/>
</p:tagLst>
</file>

<file path=ppt/tags/tag312.xml><?xml version="1.0" encoding="utf-8"?>
<p:tagLst xmlns:p="http://schemas.openxmlformats.org/presentationml/2006/main">
  <p:tag name="KSO_WM_DIAGRAM_VIRTUALLY_FRAME" val="{&quot;height&quot;:478.8,&quot;left&quot;:45.1,&quot;top&quot;:136.6,&quot;width&quot;:626.6}"/>
</p:tagLst>
</file>

<file path=ppt/tags/tag313.xml><?xml version="1.0" encoding="utf-8"?>
<p:tagLst xmlns:p="http://schemas.openxmlformats.org/presentationml/2006/main">
  <p:tag name="KSO_WM_DIAGRAM_VIRTUALLY_FRAME" val="{&quot;height&quot;:478.8,&quot;left&quot;:45.1,&quot;top&quot;:136.6,&quot;width&quot;:626.6}"/>
</p:tagLst>
</file>

<file path=ppt/tags/tag314.xml><?xml version="1.0" encoding="utf-8"?>
<p:tagLst xmlns:p="http://schemas.openxmlformats.org/presentationml/2006/main">
  <p:tag name="KSO_WM_DIAGRAM_VIRTUALLY_FRAME" val="{&quot;height&quot;:478.8,&quot;left&quot;:45.1,&quot;top&quot;:136.6,&quot;width&quot;:626.6}"/>
</p:tagLst>
</file>

<file path=ppt/tags/tag315.xml><?xml version="1.0" encoding="utf-8"?>
<p:tagLst xmlns:p="http://schemas.openxmlformats.org/presentationml/2006/main">
  <p:tag name="KSO_WM_DIAGRAM_VIRTUALLY_FRAME" val="{&quot;height&quot;:478.8,&quot;left&quot;:45.1,&quot;top&quot;:136.6,&quot;width&quot;:626.6}"/>
</p:tagLst>
</file>

<file path=ppt/tags/tag316.xml><?xml version="1.0" encoding="utf-8"?>
<p:tagLst xmlns:p="http://schemas.openxmlformats.org/presentationml/2006/main">
  <p:tag name="KSO_WM_DIAGRAM_VIRTUALLY_FRAME" val="{&quot;height&quot;:639.5,&quot;left&quot;:67.4,&quot;top&quot;:123.2,&quot;width&quot;:440.9}"/>
</p:tagLst>
</file>

<file path=ppt/tags/tag317.xml><?xml version="1.0" encoding="utf-8"?>
<p:tagLst xmlns:p="http://schemas.openxmlformats.org/presentationml/2006/main">
  <p:tag name="KSO_WM_BEAUTIFY_FLAG" val="#wm#"/>
  <p:tag name="KSO_WM_TEMPLATE_CATEGORY" val="custom"/>
  <p:tag name="KSO_WM_TEMPLATE_INDEX" val="40492834"/>
  <p:tag name="resource_record_key" val="{&quot;29&quot;:[50053246,50053024],&quot;65&quot;:[40492834]}"/>
</p:tagLst>
</file>

<file path=ppt/tags/tag318.xml><?xml version="1.0" encoding="utf-8"?>
<p:tagLst xmlns:p="http://schemas.openxmlformats.org/presentationml/2006/main">
  <p:tag name="KSO_WM_DIAGRAM_VIRTUALLY_FRAME" val="{&quot;height&quot;:478.8,&quot;left&quot;:45.1,&quot;top&quot;:136.6,&quot;width&quot;:626.6}"/>
</p:tagLst>
</file>

<file path=ppt/tags/tag319.xml><?xml version="1.0" encoding="utf-8"?>
<p:tagLst xmlns:p="http://schemas.openxmlformats.org/presentationml/2006/main">
  <p:tag name="KSO_WM_DIAGRAM_VIRTUALLY_FRAME" val="{&quot;height&quot;:478.8,&quot;left&quot;:45.1,&quot;top&quot;:136.6,&quot;width&quot;:626.6}"/>
</p:tagLst>
</file>

<file path=ppt/tags/tag32.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9"/>
  <p:tag name="KSO_WM_UNIT_ID" val="crop20195012_1*ζ_h_i*1_1_9"/>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20.xml><?xml version="1.0" encoding="utf-8"?>
<p:tagLst xmlns:p="http://schemas.openxmlformats.org/presentationml/2006/main">
  <p:tag name="KSO_WM_DIAGRAM_VIRTUALLY_FRAME" val="{&quot;height&quot;:478.8,&quot;left&quot;:45.1,&quot;top&quot;:136.6,&quot;width&quot;:626.6}"/>
</p:tagLst>
</file>

<file path=ppt/tags/tag321.xml><?xml version="1.0" encoding="utf-8"?>
<p:tagLst xmlns:p="http://schemas.openxmlformats.org/presentationml/2006/main">
  <p:tag name="KSO_WM_DIAGRAM_VIRTUALLY_FRAME" val="{&quot;height&quot;:478.8,&quot;left&quot;:45.1,&quot;top&quot;:136.6,&quot;width&quot;:626.6}"/>
</p:tagLst>
</file>

<file path=ppt/tags/tag322.xml><?xml version="1.0" encoding="utf-8"?>
<p:tagLst xmlns:p="http://schemas.openxmlformats.org/presentationml/2006/main">
  <p:tag name="KSO_WM_DIAGRAM_VIRTUALLY_FRAME" val="{&quot;height&quot;:478.8,&quot;left&quot;:45.1,&quot;top&quot;:136.6,&quot;width&quot;:626.6}"/>
</p:tagLst>
</file>

<file path=ppt/tags/tag323.xml><?xml version="1.0" encoding="utf-8"?>
<p:tagLst xmlns:p="http://schemas.openxmlformats.org/presentationml/2006/main">
  <p:tag name="KSO_WM_DIAGRAM_VIRTUALLY_FRAME" val="{&quot;height&quot;:478.8,&quot;left&quot;:45.1,&quot;top&quot;:136.6,&quot;width&quot;:626.6}"/>
</p:tagLst>
</file>

<file path=ppt/tags/tag324.xml><?xml version="1.0" encoding="utf-8"?>
<p:tagLst xmlns:p="http://schemas.openxmlformats.org/presentationml/2006/main">
  <p:tag name="KSO_WM_DIAGRAM_VIRTUALLY_FRAME" val="{&quot;height&quot;:478.8,&quot;left&quot;:45.1,&quot;top&quot;:136.6,&quot;width&quot;:626.6}"/>
</p:tagLst>
</file>

<file path=ppt/tags/tag325.xml><?xml version="1.0" encoding="utf-8"?>
<p:tagLst xmlns:p="http://schemas.openxmlformats.org/presentationml/2006/main">
  <p:tag name="KSO_WM_DIAGRAM_VIRTUALLY_FRAME" val="{&quot;height&quot;:478.8,&quot;left&quot;:45.1,&quot;top&quot;:136.6,&quot;width&quot;:626.6}"/>
</p:tagLst>
</file>

<file path=ppt/tags/tag326.xml><?xml version="1.0" encoding="utf-8"?>
<p:tagLst xmlns:p="http://schemas.openxmlformats.org/presentationml/2006/main">
  <p:tag name="KSO_WM_DIAGRAM_VIRTUALLY_FRAME" val="{&quot;height&quot;:478.8,&quot;left&quot;:45.1,&quot;top&quot;:136.6,&quot;width&quot;:626.6}"/>
</p:tagLst>
</file>

<file path=ppt/tags/tag327.xml><?xml version="1.0" encoding="utf-8"?>
<p:tagLst xmlns:p="http://schemas.openxmlformats.org/presentationml/2006/main">
  <p:tag name="KSO_WM_DIAGRAM_VIRTUALLY_FRAME" val="{&quot;height&quot;:478.8,&quot;left&quot;:45.1,&quot;top&quot;:136.6,&quot;width&quot;:626.6}"/>
</p:tagLst>
</file>

<file path=ppt/tags/tag328.xml><?xml version="1.0" encoding="utf-8"?>
<p:tagLst xmlns:p="http://schemas.openxmlformats.org/presentationml/2006/main">
  <p:tag name="KSO_WM_DIAGRAM_VIRTUALLY_FRAME" val="{&quot;height&quot;:478.8,&quot;left&quot;:45.1,&quot;top&quot;:136.6,&quot;width&quot;:626.6}"/>
</p:tagLst>
</file>

<file path=ppt/tags/tag329.xml><?xml version="1.0" encoding="utf-8"?>
<p:tagLst xmlns:p="http://schemas.openxmlformats.org/presentationml/2006/main">
  <p:tag name="KSO_WM_DIAGRAM_VIRTUALLY_FRAME" val="{&quot;height&quot;:478.8,&quot;left&quot;:45.1,&quot;top&quot;:136.6,&quot;width&quot;:626.6}"/>
</p:tagLst>
</file>

<file path=ppt/tags/tag33.xml><?xml version="1.0" encoding="utf-8"?>
<p:tagLst xmlns:p="http://schemas.openxmlformats.org/presentationml/2006/main">
  <p:tag name="PA" val="v5.2.2"/>
  <p:tag name="PICTUREFILLRANGE" val="c7dec0a4-66a2-44c5-9077-188730d4c1df"/>
  <p:tag name="KSO_WM_UNIT_VALUE" val="584*506"/>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1"/>
  <p:tag name="KSO_WM_UNIT_ID" val="crop20195012_1*ζ_h_d*1_1_1"/>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159"/>
  <p:tag name="KSO_WM_BLIP_RECT_RIGHT" val="-241"/>
  <p:tag name="KSO_WM_BLIP_RECT_TOP" val="-114"/>
  <p:tag name="KSO_WM_BLIP_RECT_BOTTOM" val="-86"/>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30.xml><?xml version="1.0" encoding="utf-8"?>
<p:tagLst xmlns:p="http://schemas.openxmlformats.org/presentationml/2006/main">
  <p:tag name="KSO_WM_DIAGRAM_VIRTUALLY_FRAME" val="{&quot;height&quot;:478.8,&quot;left&quot;:45.1,&quot;top&quot;:136.6,&quot;width&quot;:626.6}"/>
</p:tagLst>
</file>

<file path=ppt/tags/tag331.xml><?xml version="1.0" encoding="utf-8"?>
<p:tagLst xmlns:p="http://schemas.openxmlformats.org/presentationml/2006/main">
  <p:tag name="KSO_WM_DIAGRAM_VIRTUALLY_FRAME" val="{&quot;height&quot;:478.8,&quot;left&quot;:45.1,&quot;top&quot;:136.6,&quot;width&quot;:626.6}"/>
</p:tagLst>
</file>

<file path=ppt/tags/tag332.xml><?xml version="1.0" encoding="utf-8"?>
<p:tagLst xmlns:p="http://schemas.openxmlformats.org/presentationml/2006/main">
  <p:tag name="KSO_WM_DIAGRAM_VIRTUALLY_FRAME" val="{&quot;height&quot;:478.8,&quot;left&quot;:45.1,&quot;top&quot;:136.6,&quot;width&quot;:626.6}"/>
</p:tagLst>
</file>

<file path=ppt/tags/tag333.xml><?xml version="1.0" encoding="utf-8"?>
<p:tagLst xmlns:p="http://schemas.openxmlformats.org/presentationml/2006/main">
  <p:tag name="KSO_WM_DIAGRAM_VIRTUALLY_FRAME" val="{&quot;height&quot;:478.8,&quot;left&quot;:45.1,&quot;top&quot;:136.6,&quot;width&quot;:626.6}"/>
</p:tagLst>
</file>

<file path=ppt/tags/tag334.xml><?xml version="1.0" encoding="utf-8"?>
<p:tagLst xmlns:p="http://schemas.openxmlformats.org/presentationml/2006/main">
  <p:tag name="KSO_WM_DIAGRAM_VIRTUALLY_FRAME" val="{&quot;height&quot;:478.8,&quot;left&quot;:45.1,&quot;top&quot;:136.6,&quot;width&quot;:626.6}"/>
</p:tagLst>
</file>

<file path=ppt/tags/tag335.xml><?xml version="1.0" encoding="utf-8"?>
<p:tagLst xmlns:p="http://schemas.openxmlformats.org/presentationml/2006/main">
  <p:tag name="KSO_WM_DIAGRAM_VIRTUALLY_FRAME" val="{&quot;height&quot;:478.8,&quot;left&quot;:45.1,&quot;top&quot;:136.6,&quot;width&quot;:626.6}"/>
</p:tagLst>
</file>

<file path=ppt/tags/tag336.xml><?xml version="1.0" encoding="utf-8"?>
<p:tagLst xmlns:p="http://schemas.openxmlformats.org/presentationml/2006/main">
  <p:tag name="KSO_WM_DIAGRAM_VIRTUALLY_FRAME" val="{&quot;height&quot;:478.8,&quot;left&quot;:45.1,&quot;top&quot;:136.6,&quot;width&quot;:626.6}"/>
</p:tagLst>
</file>

<file path=ppt/tags/tag337.xml><?xml version="1.0" encoding="utf-8"?>
<p:tagLst xmlns:p="http://schemas.openxmlformats.org/presentationml/2006/main">
  <p:tag name="KSO_WM_DIAGRAM_VIRTUALLY_FRAME" val="{&quot;height&quot;:639.5,&quot;left&quot;:67.4,&quot;top&quot;:123.2,&quot;width&quot;:440.9}"/>
</p:tagLst>
</file>

<file path=ppt/tags/tag338.xml><?xml version="1.0" encoding="utf-8"?>
<p:tagLst xmlns:p="http://schemas.openxmlformats.org/presentationml/2006/main">
  <p:tag name="KSO_WM_BEAUTIFY_FLAG" val="#wm#"/>
  <p:tag name="KSO_WM_TEMPLATE_CATEGORY" val="custom"/>
  <p:tag name="KSO_WM_TEMPLATE_INDEX" val="40492834"/>
</p:tagLst>
</file>

<file path=ppt/tags/tag339.xml><?xml version="1.0" encoding="utf-8"?>
<p:tagLst xmlns:p="http://schemas.openxmlformats.org/presentationml/2006/main">
  <p:tag name="KSO_WM_DIAGRAM_VIRTUALLY_FRAME" val="{&quot;height&quot;:478.8,&quot;left&quot;:45.1,&quot;top&quot;:136.6,&quot;width&quot;:626.6}"/>
</p:tagLst>
</file>

<file path=ppt/tags/tag34.xml><?xml version="1.0" encoding="utf-8"?>
<p:tagLst xmlns:p="http://schemas.openxmlformats.org/presentationml/2006/main">
  <p:tag name="PA" val="v5.2.2"/>
  <p:tag name="PICTUREFILLRANGE" val="c7dec0a4-66a2-44c5-9077-188730d4c1df"/>
  <p:tag name="KSO_WM_UNIT_VALUE" val="721*625"/>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2"/>
  <p:tag name="KSO_WM_UNIT_ID" val="crop20195012_1*ζ_h_d*1_1_2"/>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169"/>
  <p:tag name="KSO_WM_BLIP_RECT_RIGHT" val="-136"/>
  <p:tag name="KSO_WM_BLIP_RECT_TOP" val="-10"/>
  <p:tag name="KSO_WM_BLIP_RECT_BOTTOM" val="-133"/>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40.xml><?xml version="1.0" encoding="utf-8"?>
<p:tagLst xmlns:p="http://schemas.openxmlformats.org/presentationml/2006/main">
  <p:tag name="KSO_WM_DIAGRAM_VIRTUALLY_FRAME" val="{&quot;height&quot;:478.8,&quot;left&quot;:45.1,&quot;top&quot;:136.6,&quot;width&quot;:626.6}"/>
</p:tagLst>
</file>

<file path=ppt/tags/tag341.xml><?xml version="1.0" encoding="utf-8"?>
<p:tagLst xmlns:p="http://schemas.openxmlformats.org/presentationml/2006/main">
  <p:tag name="KSO_WM_DIAGRAM_VIRTUALLY_FRAME" val="{&quot;height&quot;:478.8,&quot;left&quot;:45.1,&quot;top&quot;:136.6,&quot;width&quot;:626.6}"/>
</p:tagLst>
</file>

<file path=ppt/tags/tag342.xml><?xml version="1.0" encoding="utf-8"?>
<p:tagLst xmlns:p="http://schemas.openxmlformats.org/presentationml/2006/main">
  <p:tag name="KSO_WM_DIAGRAM_VIRTUALLY_FRAME" val="{&quot;height&quot;:478.8,&quot;left&quot;:45.1,&quot;top&quot;:136.6,&quot;width&quot;:626.6}"/>
</p:tagLst>
</file>

<file path=ppt/tags/tag343.xml><?xml version="1.0" encoding="utf-8"?>
<p:tagLst xmlns:p="http://schemas.openxmlformats.org/presentationml/2006/main">
  <p:tag name="KSO_WM_DIAGRAM_VIRTUALLY_FRAME" val="{&quot;height&quot;:478.8,&quot;left&quot;:45.1,&quot;top&quot;:136.6,&quot;width&quot;:626.6}"/>
</p:tagLst>
</file>

<file path=ppt/tags/tag344.xml><?xml version="1.0" encoding="utf-8"?>
<p:tagLst xmlns:p="http://schemas.openxmlformats.org/presentationml/2006/main">
  <p:tag name="KSO_WM_DIAGRAM_VIRTUALLY_FRAME" val="{&quot;height&quot;:478.8,&quot;left&quot;:45.1,&quot;top&quot;:136.6,&quot;width&quot;:626.6}"/>
</p:tagLst>
</file>

<file path=ppt/tags/tag345.xml><?xml version="1.0" encoding="utf-8"?>
<p:tagLst xmlns:p="http://schemas.openxmlformats.org/presentationml/2006/main">
  <p:tag name="KSO_WM_DIAGRAM_VIRTUALLY_FRAME" val="{&quot;height&quot;:478.8,&quot;left&quot;:45.1,&quot;top&quot;:136.6,&quot;width&quot;:626.6}"/>
</p:tagLst>
</file>

<file path=ppt/tags/tag346.xml><?xml version="1.0" encoding="utf-8"?>
<p:tagLst xmlns:p="http://schemas.openxmlformats.org/presentationml/2006/main">
  <p:tag name="KSO_WM_DIAGRAM_VIRTUALLY_FRAME" val="{&quot;height&quot;:478.8,&quot;left&quot;:45.1,&quot;top&quot;:136.6,&quot;width&quot;:626.6}"/>
</p:tagLst>
</file>

<file path=ppt/tags/tag347.xml><?xml version="1.0" encoding="utf-8"?>
<p:tagLst xmlns:p="http://schemas.openxmlformats.org/presentationml/2006/main">
  <p:tag name="KSO_WM_DIAGRAM_VIRTUALLY_FRAME" val="{&quot;height&quot;:478.8,&quot;left&quot;:45.1,&quot;top&quot;:136.6,&quot;width&quot;:626.6}"/>
</p:tagLst>
</file>

<file path=ppt/tags/tag348.xml><?xml version="1.0" encoding="utf-8"?>
<p:tagLst xmlns:p="http://schemas.openxmlformats.org/presentationml/2006/main">
  <p:tag name="KSO_WM_DIAGRAM_VIRTUALLY_FRAME" val="{&quot;height&quot;:478.8,&quot;left&quot;:45.1,&quot;top&quot;:136.6,&quot;width&quot;:626.6}"/>
</p:tagLst>
</file>

<file path=ppt/tags/tag349.xml><?xml version="1.0" encoding="utf-8"?>
<p:tagLst xmlns:p="http://schemas.openxmlformats.org/presentationml/2006/main">
  <p:tag name="KSO_WM_DIAGRAM_VIRTUALLY_FRAME" val="{&quot;height&quot;:478.8,&quot;left&quot;:45.1,&quot;top&quot;:136.6,&quot;width&quot;:626.6}"/>
</p:tagLst>
</file>

<file path=ppt/tags/tag35.xml><?xml version="1.0" encoding="utf-8"?>
<p:tagLst xmlns:p="http://schemas.openxmlformats.org/presentationml/2006/main">
  <p:tag name="PA" val="v5.2.2"/>
  <p:tag name="PICTUREFILLRANGE" val="c7dec0a4-66a2-44c5-9077-188730d4c1df"/>
  <p:tag name="KSO_WM_UNIT_VALUE" val="513*445"/>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3"/>
  <p:tag name="KSO_WM_UNIT_ID" val="crop20195012_1*ζ_h_d*1_1_3"/>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303"/>
  <p:tag name="KSO_WM_BLIP_RECT_RIGHT" val="-166"/>
  <p:tag name="KSO_WM_BLIP_RECT_TOP" val="-175"/>
  <p:tag name="KSO_WM_BLIP_RECT_BOTTOM" val="-67"/>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50.xml><?xml version="1.0" encoding="utf-8"?>
<p:tagLst xmlns:p="http://schemas.openxmlformats.org/presentationml/2006/main">
  <p:tag name="KSO_WM_DIAGRAM_VIRTUALLY_FRAME" val="{&quot;height&quot;:478.8,&quot;left&quot;:45.1,&quot;top&quot;:136.6,&quot;width&quot;:626.6}"/>
</p:tagLst>
</file>

<file path=ppt/tags/tag351.xml><?xml version="1.0" encoding="utf-8"?>
<p:tagLst xmlns:p="http://schemas.openxmlformats.org/presentationml/2006/main">
  <p:tag name="KSO_WM_DIAGRAM_VIRTUALLY_FRAME" val="{&quot;height&quot;:478.8,&quot;left&quot;:45.1,&quot;top&quot;:136.6,&quot;width&quot;:626.6}"/>
</p:tagLst>
</file>

<file path=ppt/tags/tag352.xml><?xml version="1.0" encoding="utf-8"?>
<p:tagLst xmlns:p="http://schemas.openxmlformats.org/presentationml/2006/main">
  <p:tag name="KSO_WM_DIAGRAM_VIRTUALLY_FRAME" val="{&quot;height&quot;:478.8,&quot;left&quot;:45.1,&quot;top&quot;:136.6,&quot;width&quot;:626.6}"/>
</p:tagLst>
</file>

<file path=ppt/tags/tag353.xml><?xml version="1.0" encoding="utf-8"?>
<p:tagLst xmlns:p="http://schemas.openxmlformats.org/presentationml/2006/main">
  <p:tag name="KSO_WM_DIAGRAM_VIRTUALLY_FRAME" val="{&quot;height&quot;:478.8,&quot;left&quot;:45.1,&quot;top&quot;:136.6,&quot;width&quot;:626.6}"/>
</p:tagLst>
</file>

<file path=ppt/tags/tag354.xml><?xml version="1.0" encoding="utf-8"?>
<p:tagLst xmlns:p="http://schemas.openxmlformats.org/presentationml/2006/main">
  <p:tag name="KSO_WM_DIAGRAM_VIRTUALLY_FRAME" val="{&quot;height&quot;:478.8,&quot;left&quot;:45.1,&quot;top&quot;:136.6,&quot;width&quot;:626.6}"/>
</p:tagLst>
</file>

<file path=ppt/tags/tag355.xml><?xml version="1.0" encoding="utf-8"?>
<p:tagLst xmlns:p="http://schemas.openxmlformats.org/presentationml/2006/main">
  <p:tag name="KSO_WM_DIAGRAM_VIRTUALLY_FRAME" val="{&quot;height&quot;:478.8,&quot;left&quot;:45.1,&quot;top&quot;:136.6,&quot;width&quot;:626.6}"/>
</p:tagLst>
</file>

<file path=ppt/tags/tag356.xml><?xml version="1.0" encoding="utf-8"?>
<p:tagLst xmlns:p="http://schemas.openxmlformats.org/presentationml/2006/main">
  <p:tag name="KSO_WM_DIAGRAM_VIRTUALLY_FRAME" val="{&quot;height&quot;:478.8,&quot;left&quot;:45.1,&quot;top&quot;:136.6,&quot;width&quot;:626.6}"/>
</p:tagLst>
</file>

<file path=ppt/tags/tag357.xml><?xml version="1.0" encoding="utf-8"?>
<p:tagLst xmlns:p="http://schemas.openxmlformats.org/presentationml/2006/main">
  <p:tag name="KSO_WM_DIAGRAM_VIRTUALLY_FRAME" val="{&quot;height&quot;:478.8,&quot;left&quot;:45.1,&quot;top&quot;:136.6,&quot;width&quot;:626.6}"/>
</p:tagLst>
</file>

<file path=ppt/tags/tag358.xml><?xml version="1.0" encoding="utf-8"?>
<p:tagLst xmlns:p="http://schemas.openxmlformats.org/presentationml/2006/main">
  <p:tag name="KSO_WM_DIAGRAM_VIRTUALLY_FRAME" val="{&quot;height&quot;:639.5,&quot;left&quot;:67.4,&quot;top&quot;:123.2,&quot;width&quot;:440.9}"/>
</p:tagLst>
</file>

<file path=ppt/tags/tag359.xml><?xml version="1.0" encoding="utf-8"?>
<p:tagLst xmlns:p="http://schemas.openxmlformats.org/presentationml/2006/main">
  <p:tag name="KSO_WM_BEAUTIFY_FLAG" val="#wm#"/>
  <p:tag name="KSO_WM_TEMPLATE_CATEGORY" val="custom"/>
  <p:tag name="KSO_WM_TEMPLATE_INDEX" val="40492834"/>
</p:tagLst>
</file>

<file path=ppt/tags/tag36.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3"/>
  <p:tag name="KSO_WM_UNIT_ID" val="crop20195012_1*ζ_h_i*1_1_3"/>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60.xml><?xml version="1.0" encoding="utf-8"?>
<p:tagLst xmlns:p="http://schemas.openxmlformats.org/presentationml/2006/main">
  <p:tag name="KSO_WM_DIAGRAM_VIRTUALLY_FRAME" val="{&quot;height&quot;:478.8,&quot;left&quot;:45.1,&quot;top&quot;:136.6,&quot;width&quot;:626.6}"/>
</p:tagLst>
</file>

<file path=ppt/tags/tag361.xml><?xml version="1.0" encoding="utf-8"?>
<p:tagLst xmlns:p="http://schemas.openxmlformats.org/presentationml/2006/main">
  <p:tag name="KSO_WM_DIAGRAM_VIRTUALLY_FRAME" val="{&quot;height&quot;:478.8,&quot;left&quot;:45.1,&quot;top&quot;:136.6,&quot;width&quot;:626.6}"/>
</p:tagLst>
</file>

<file path=ppt/tags/tag362.xml><?xml version="1.0" encoding="utf-8"?>
<p:tagLst xmlns:p="http://schemas.openxmlformats.org/presentationml/2006/main">
  <p:tag name="KSO_WM_DIAGRAM_VIRTUALLY_FRAME" val="{&quot;height&quot;:478.8,&quot;left&quot;:45.1,&quot;top&quot;:136.6,&quot;width&quot;:626.6}"/>
</p:tagLst>
</file>

<file path=ppt/tags/tag363.xml><?xml version="1.0" encoding="utf-8"?>
<p:tagLst xmlns:p="http://schemas.openxmlformats.org/presentationml/2006/main">
  <p:tag name="KSO_WM_DIAGRAM_VIRTUALLY_FRAME" val="{&quot;height&quot;:478.8,&quot;left&quot;:45.1,&quot;top&quot;:136.6,&quot;width&quot;:626.6}"/>
</p:tagLst>
</file>

<file path=ppt/tags/tag364.xml><?xml version="1.0" encoding="utf-8"?>
<p:tagLst xmlns:p="http://schemas.openxmlformats.org/presentationml/2006/main">
  <p:tag name="KSO_WM_DIAGRAM_VIRTUALLY_FRAME" val="{&quot;height&quot;:478.8,&quot;left&quot;:45.1,&quot;top&quot;:136.6,&quot;width&quot;:626.6}"/>
</p:tagLst>
</file>

<file path=ppt/tags/tag365.xml><?xml version="1.0" encoding="utf-8"?>
<p:tagLst xmlns:p="http://schemas.openxmlformats.org/presentationml/2006/main">
  <p:tag name="KSO_WM_DIAGRAM_VIRTUALLY_FRAME" val="{&quot;height&quot;:478.8,&quot;left&quot;:45.1,&quot;top&quot;:136.6,&quot;width&quot;:626.6}"/>
</p:tagLst>
</file>

<file path=ppt/tags/tag366.xml><?xml version="1.0" encoding="utf-8"?>
<p:tagLst xmlns:p="http://schemas.openxmlformats.org/presentationml/2006/main">
  <p:tag name="KSO_WM_DIAGRAM_VIRTUALLY_FRAME" val="{&quot;height&quot;:478.8,&quot;left&quot;:45.1,&quot;top&quot;:136.6,&quot;width&quot;:626.6}"/>
</p:tagLst>
</file>

<file path=ppt/tags/tag367.xml><?xml version="1.0" encoding="utf-8"?>
<p:tagLst xmlns:p="http://schemas.openxmlformats.org/presentationml/2006/main">
  <p:tag name="KSO_WM_DIAGRAM_VIRTUALLY_FRAME" val="{&quot;height&quot;:478.8,&quot;left&quot;:45.1,&quot;top&quot;:136.6,&quot;width&quot;:626.6}"/>
</p:tagLst>
</file>

<file path=ppt/tags/tag368.xml><?xml version="1.0" encoding="utf-8"?>
<p:tagLst xmlns:p="http://schemas.openxmlformats.org/presentationml/2006/main">
  <p:tag name="KSO_WM_DIAGRAM_VIRTUALLY_FRAME" val="{&quot;height&quot;:478.8,&quot;left&quot;:45.1,&quot;top&quot;:136.6,&quot;width&quot;:626.6}"/>
</p:tagLst>
</file>

<file path=ppt/tags/tag369.xml><?xml version="1.0" encoding="utf-8"?>
<p:tagLst xmlns:p="http://schemas.openxmlformats.org/presentationml/2006/main">
  <p:tag name="KSO_WM_DIAGRAM_VIRTUALLY_FRAME" val="{&quot;height&quot;:478.8,&quot;left&quot;:45.1,&quot;top&quot;:136.6,&quot;width&quot;:626.6}"/>
</p:tagLst>
</file>

<file path=ppt/tags/tag37.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2"/>
  <p:tag name="KSO_WM_UNIT_ID" val="crop20195012_1*ζ_h_i*1_1_2"/>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70.xml><?xml version="1.0" encoding="utf-8"?>
<p:tagLst xmlns:p="http://schemas.openxmlformats.org/presentationml/2006/main">
  <p:tag name="KSO_WM_DIAGRAM_VIRTUALLY_FRAME" val="{&quot;height&quot;:478.8,&quot;left&quot;:45.1,&quot;top&quot;:136.6,&quot;width&quot;:626.6}"/>
</p:tagLst>
</file>

<file path=ppt/tags/tag371.xml><?xml version="1.0" encoding="utf-8"?>
<p:tagLst xmlns:p="http://schemas.openxmlformats.org/presentationml/2006/main">
  <p:tag name="KSO_WM_DIAGRAM_VIRTUALLY_FRAME" val="{&quot;height&quot;:478.8,&quot;left&quot;:45.1,&quot;top&quot;:136.6,&quot;width&quot;:626.6}"/>
</p:tagLst>
</file>

<file path=ppt/tags/tag372.xml><?xml version="1.0" encoding="utf-8"?>
<p:tagLst xmlns:p="http://schemas.openxmlformats.org/presentationml/2006/main">
  <p:tag name="KSO_WM_DIAGRAM_VIRTUALLY_FRAME" val="{&quot;height&quot;:478.8,&quot;left&quot;:45.1,&quot;top&quot;:136.6,&quot;width&quot;:626.6}"/>
</p:tagLst>
</file>

<file path=ppt/tags/tag373.xml><?xml version="1.0" encoding="utf-8"?>
<p:tagLst xmlns:p="http://schemas.openxmlformats.org/presentationml/2006/main">
  <p:tag name="KSO_WM_DIAGRAM_VIRTUALLY_FRAME" val="{&quot;height&quot;:478.8,&quot;left&quot;:45.1,&quot;top&quot;:136.6,&quot;width&quot;:626.6}"/>
</p:tagLst>
</file>

<file path=ppt/tags/tag374.xml><?xml version="1.0" encoding="utf-8"?>
<p:tagLst xmlns:p="http://schemas.openxmlformats.org/presentationml/2006/main">
  <p:tag name="KSO_WM_DIAGRAM_VIRTUALLY_FRAME" val="{&quot;height&quot;:478.8,&quot;left&quot;:45.1,&quot;top&quot;:136.6,&quot;width&quot;:626.6}"/>
</p:tagLst>
</file>

<file path=ppt/tags/tag375.xml><?xml version="1.0" encoding="utf-8"?>
<p:tagLst xmlns:p="http://schemas.openxmlformats.org/presentationml/2006/main">
  <p:tag name="KSO_WM_DIAGRAM_VIRTUALLY_FRAME" val="{&quot;height&quot;:478.8,&quot;left&quot;:45.1,&quot;top&quot;:136.6,&quot;width&quot;:626.6}"/>
</p:tagLst>
</file>

<file path=ppt/tags/tag376.xml><?xml version="1.0" encoding="utf-8"?>
<p:tagLst xmlns:p="http://schemas.openxmlformats.org/presentationml/2006/main">
  <p:tag name="KSO_WM_DIAGRAM_VIRTUALLY_FRAME" val="{&quot;height&quot;:478.8,&quot;left&quot;:45.1,&quot;top&quot;:136.6,&quot;width&quot;:626.6}"/>
</p:tagLst>
</file>

<file path=ppt/tags/tag377.xml><?xml version="1.0" encoding="utf-8"?>
<p:tagLst xmlns:p="http://schemas.openxmlformats.org/presentationml/2006/main">
  <p:tag name="KSO_WM_DIAGRAM_VIRTUALLY_FRAME" val="{&quot;height&quot;:478.8,&quot;left&quot;:45.1,&quot;top&quot;:136.6,&quot;width&quot;:626.6}"/>
</p:tagLst>
</file>

<file path=ppt/tags/tag378.xml><?xml version="1.0" encoding="utf-8"?>
<p:tagLst xmlns:p="http://schemas.openxmlformats.org/presentationml/2006/main">
  <p:tag name="KSO_WM_DIAGRAM_VIRTUALLY_FRAME" val="{&quot;height&quot;:478.8,&quot;left&quot;:45.1,&quot;top&quot;:136.6,&quot;width&quot;:626.6}"/>
</p:tagLst>
</file>

<file path=ppt/tags/tag379.xml><?xml version="1.0" encoding="utf-8"?>
<p:tagLst xmlns:p="http://schemas.openxmlformats.org/presentationml/2006/main">
  <p:tag name="KSO_WM_DIAGRAM_VIRTUALLY_FRAME" val="{&quot;height&quot;:639.5,&quot;left&quot;:67.4,&quot;top&quot;:123.2,&quot;width&quot;:440.9}"/>
</p:tagLst>
</file>

<file path=ppt/tags/tag38.xml><?xml version="1.0" encoding="utf-8"?>
<p:tagLst xmlns:p="http://schemas.openxmlformats.org/presentationml/2006/main">
  <p:tag name="PA" val="v5.2.2"/>
  <p:tag name="PICTUREFILLRANGE" val="c7dec0a4-66a2-44c5-9077-188730d4c1df"/>
  <p:tag name="KSO_WM_UNIT_VALUE" val="520*450"/>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4"/>
  <p:tag name="KSO_WM_UNIT_ID" val="crop20195012_1*ζ_h_d*1_1_4"/>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212"/>
  <p:tag name="KSO_WM_BLIP_RECT_RIGHT" val="-251"/>
  <p:tag name="KSO_WM_BLIP_RECT_TOP" val="-237"/>
  <p:tag name="KSO_WM_BLIP_RECT_BOTTOM" val="0"/>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80.xml><?xml version="1.0" encoding="utf-8"?>
<p:tagLst xmlns:p="http://schemas.openxmlformats.org/presentationml/2006/main">
  <p:tag name="KSO_WM_BEAUTIFY_FLAG" val="#wm#"/>
  <p:tag name="KSO_WM_TEMPLATE_CATEGORY" val="custom"/>
  <p:tag name="KSO_WM_TEMPLATE_INDEX" val="40492834"/>
</p:tagLst>
</file>

<file path=ppt/tags/tag381.xml><?xml version="1.0" encoding="utf-8"?>
<p:tagLst xmlns:p="http://schemas.openxmlformats.org/presentationml/2006/main">
  <p:tag name="KSO_WM_DIAGRAM_VIRTUALLY_FRAME" val="{&quot;height&quot;:478.8,&quot;left&quot;:45.1,&quot;top&quot;:136.6,&quot;width&quot;:626.6}"/>
</p:tagLst>
</file>

<file path=ppt/tags/tag382.xml><?xml version="1.0" encoding="utf-8"?>
<p:tagLst xmlns:p="http://schemas.openxmlformats.org/presentationml/2006/main">
  <p:tag name="KSO_WM_DIAGRAM_VIRTUALLY_FRAME" val="{&quot;height&quot;:478.8,&quot;left&quot;:45.1,&quot;top&quot;:136.6,&quot;width&quot;:626.6}"/>
</p:tagLst>
</file>

<file path=ppt/tags/tag383.xml><?xml version="1.0" encoding="utf-8"?>
<p:tagLst xmlns:p="http://schemas.openxmlformats.org/presentationml/2006/main">
  <p:tag name="KSO_WM_DIAGRAM_VIRTUALLY_FRAME" val="{&quot;height&quot;:478.8,&quot;left&quot;:45.1,&quot;top&quot;:136.6,&quot;width&quot;:626.6}"/>
</p:tagLst>
</file>

<file path=ppt/tags/tag384.xml><?xml version="1.0" encoding="utf-8"?>
<p:tagLst xmlns:p="http://schemas.openxmlformats.org/presentationml/2006/main">
  <p:tag name="KSO_WM_DIAGRAM_VIRTUALLY_FRAME" val="{&quot;height&quot;:478.8,&quot;left&quot;:45.1,&quot;top&quot;:136.6,&quot;width&quot;:626.6}"/>
</p:tagLst>
</file>

<file path=ppt/tags/tag385.xml><?xml version="1.0" encoding="utf-8"?>
<p:tagLst xmlns:p="http://schemas.openxmlformats.org/presentationml/2006/main">
  <p:tag name="KSO_WM_DIAGRAM_VIRTUALLY_FRAME" val="{&quot;height&quot;:478.8,&quot;left&quot;:45.1,&quot;top&quot;:136.6,&quot;width&quot;:626.6}"/>
</p:tagLst>
</file>

<file path=ppt/tags/tag386.xml><?xml version="1.0" encoding="utf-8"?>
<p:tagLst xmlns:p="http://schemas.openxmlformats.org/presentationml/2006/main">
  <p:tag name="KSO_WM_DIAGRAM_VIRTUALLY_FRAME" val="{&quot;height&quot;:478.8,&quot;left&quot;:45.1,&quot;top&quot;:136.6,&quot;width&quot;:626.6}"/>
</p:tagLst>
</file>

<file path=ppt/tags/tag387.xml><?xml version="1.0" encoding="utf-8"?>
<p:tagLst xmlns:p="http://schemas.openxmlformats.org/presentationml/2006/main">
  <p:tag name="KSO_WM_DIAGRAM_VIRTUALLY_FRAME" val="{&quot;height&quot;:478.8,&quot;left&quot;:45.1,&quot;top&quot;:136.6,&quot;width&quot;:626.6}"/>
</p:tagLst>
</file>

<file path=ppt/tags/tag388.xml><?xml version="1.0" encoding="utf-8"?>
<p:tagLst xmlns:p="http://schemas.openxmlformats.org/presentationml/2006/main">
  <p:tag name="KSO_WM_DIAGRAM_VIRTUALLY_FRAME" val="{&quot;height&quot;:478.8,&quot;left&quot;:45.1,&quot;top&quot;:136.6,&quot;width&quot;:626.6}"/>
</p:tagLst>
</file>

<file path=ppt/tags/tag389.xml><?xml version="1.0" encoding="utf-8"?>
<p:tagLst xmlns:p="http://schemas.openxmlformats.org/presentationml/2006/main">
  <p:tag name="KSO_WM_DIAGRAM_VIRTUALLY_FRAME" val="{&quot;height&quot;:478.8,&quot;left&quot;:45.1,&quot;top&quot;:136.6,&quot;width&quot;:626.6}"/>
</p:tagLst>
</file>

<file path=ppt/tags/tag39.xml><?xml version="1.0" encoding="utf-8"?>
<p:tagLst xmlns:p="http://schemas.openxmlformats.org/presentationml/2006/main">
  <p:tag name="PA" val="v5.2.2"/>
  <p:tag name="PICTUREFILLRANGE" val="c7dec0a4-66a2-44c5-9077-188730d4c1df"/>
  <p:tag name="KSO_WM_UNIT_VALUE" val="648*561"/>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5"/>
  <p:tag name="KSO_WM_UNIT_ID" val="crop20195012_1*ζ_h_d*1_1_5"/>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92"/>
  <p:tag name="KSO_WM_BLIP_RECT_RIGHT" val="-259"/>
  <p:tag name="KSO_WM_BLIP_RECT_TOP" val="-72"/>
  <p:tag name="KSO_WM_BLIP_RECT_BOTTOM" val="-98"/>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390.xml><?xml version="1.0" encoding="utf-8"?>
<p:tagLst xmlns:p="http://schemas.openxmlformats.org/presentationml/2006/main">
  <p:tag name="KSO_WM_DIAGRAM_VIRTUALLY_FRAME" val="{&quot;height&quot;:478.8,&quot;left&quot;:45.1,&quot;top&quot;:136.6,&quot;width&quot;:626.6}"/>
</p:tagLst>
</file>

<file path=ppt/tags/tag391.xml><?xml version="1.0" encoding="utf-8"?>
<p:tagLst xmlns:p="http://schemas.openxmlformats.org/presentationml/2006/main">
  <p:tag name="KSO_WM_DIAGRAM_VIRTUALLY_FRAME" val="{&quot;height&quot;:478.8,&quot;left&quot;:45.1,&quot;top&quot;:136.6,&quot;width&quot;:626.6}"/>
</p:tagLst>
</file>

<file path=ppt/tags/tag392.xml><?xml version="1.0" encoding="utf-8"?>
<p:tagLst xmlns:p="http://schemas.openxmlformats.org/presentationml/2006/main">
  <p:tag name="KSO_WM_DIAGRAM_VIRTUALLY_FRAME" val="{&quot;height&quot;:478.8,&quot;left&quot;:45.1,&quot;top&quot;:136.6,&quot;width&quot;:626.6}"/>
</p:tagLst>
</file>

<file path=ppt/tags/tag393.xml><?xml version="1.0" encoding="utf-8"?>
<p:tagLst xmlns:p="http://schemas.openxmlformats.org/presentationml/2006/main">
  <p:tag name="KSO_WM_DIAGRAM_VIRTUALLY_FRAME" val="{&quot;height&quot;:478.8,&quot;left&quot;:45.1,&quot;top&quot;:136.6,&quot;width&quot;:626.6}"/>
</p:tagLst>
</file>

<file path=ppt/tags/tag394.xml><?xml version="1.0" encoding="utf-8"?>
<p:tagLst xmlns:p="http://schemas.openxmlformats.org/presentationml/2006/main">
  <p:tag name="KSO_WM_DIAGRAM_VIRTUALLY_FRAME" val="{&quot;height&quot;:478.8,&quot;left&quot;:45.1,&quot;top&quot;:136.6,&quot;width&quot;:626.6}"/>
</p:tagLst>
</file>

<file path=ppt/tags/tag395.xml><?xml version="1.0" encoding="utf-8"?>
<p:tagLst xmlns:p="http://schemas.openxmlformats.org/presentationml/2006/main">
  <p:tag name="KSO_WM_DIAGRAM_VIRTUALLY_FRAME" val="{&quot;height&quot;:478.8,&quot;left&quot;:45.1,&quot;top&quot;:136.6,&quot;width&quot;:626.6}"/>
</p:tagLst>
</file>

<file path=ppt/tags/tag396.xml><?xml version="1.0" encoding="utf-8"?>
<p:tagLst xmlns:p="http://schemas.openxmlformats.org/presentationml/2006/main">
  <p:tag name="KSO_WM_DIAGRAM_VIRTUALLY_FRAME" val="{&quot;height&quot;:478.8,&quot;left&quot;:45.1,&quot;top&quot;:136.6,&quot;width&quot;:626.6}"/>
</p:tagLst>
</file>

<file path=ppt/tags/tag397.xml><?xml version="1.0" encoding="utf-8"?>
<p:tagLst xmlns:p="http://schemas.openxmlformats.org/presentationml/2006/main">
  <p:tag name="KSO_WM_DIAGRAM_VIRTUALLY_FRAME" val="{&quot;height&quot;:478.8,&quot;left&quot;:45.1,&quot;top&quot;:136.6,&quot;width&quot;:626.6}"/>
</p:tagLst>
</file>

<file path=ppt/tags/tag398.xml><?xml version="1.0" encoding="utf-8"?>
<p:tagLst xmlns:p="http://schemas.openxmlformats.org/presentationml/2006/main">
  <p:tag name="KSO_WM_DIAGRAM_VIRTUALLY_FRAME" val="{&quot;height&quot;:478.8,&quot;left&quot;:45.1,&quot;top&quot;:136.6,&quot;width&quot;:626.6}"/>
</p:tagLst>
</file>

<file path=ppt/tags/tag399.xml><?xml version="1.0" encoding="utf-8"?>
<p:tagLst xmlns:p="http://schemas.openxmlformats.org/presentationml/2006/main">
  <p:tag name="KSO_WM_DIAGRAM_VIRTUALLY_FRAME" val="{&quot;height&quot;:478.8,&quot;left&quot;:45.1,&quot;top&quot;:136.6,&quot;width&quot;:626.6}"/>
</p:tagLst>
</file>

<file path=ppt/tags/tag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0.xml><?xml version="1.0" encoding="utf-8"?>
<p:tagLst xmlns:p="http://schemas.openxmlformats.org/presentationml/2006/main">
  <p:tag name="PA" val="v5.2.2"/>
  <p:tag name="PICTUREFILLRANGE" val="c7dec0a4-66a2-44c5-9077-188730d4c1df"/>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7"/>
  <p:tag name="KSO_WM_UNIT_ID" val="crop20195012_1*ζ_h_d*1_1_7"/>
  <p:tag name="KSO_WM_TEMPLATE_CATEGORY" val="crop"/>
  <p:tag name="KSO_WM_TEMPLATE_INDEX" val="20195012"/>
  <p:tag name="KSO_WM_UNIT_LAYERLEVEL" val="1_1_1"/>
  <p:tag name="KSO_WM_TAG_VERSION" val="1.0"/>
  <p:tag name="KSO_WM_BEAUTIFY_FLAG" val="#wm#"/>
  <p:tag name="KSO_WM_UNIT_VALUE" val="550*690"/>
  <p:tag name="KSO_WM_UNIT_DIAGRAM_MODELTYPE" val="creativeCrop"/>
  <p:tag name="KSO_WM_BLIP_RECT_LEFT" val="-81"/>
  <p:tag name="KSO_WM_BLIP_RECT_RIGHT" val="-186"/>
  <p:tag name="KSO_WM_BLIP_RECT_TOP" val="0"/>
  <p:tag name="KSO_WM_BLIP_RECT_BOTTOM" val="-219"/>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400.xml><?xml version="1.0" encoding="utf-8"?>
<p:tagLst xmlns:p="http://schemas.openxmlformats.org/presentationml/2006/main">
  <p:tag name="KSO_WM_DIAGRAM_VIRTUALLY_FRAME" val="{&quot;height&quot;:639.5,&quot;left&quot;:67.4,&quot;top&quot;:123.2,&quot;width&quot;:440.9}"/>
</p:tagLst>
</file>

<file path=ppt/tags/tag401.xml><?xml version="1.0" encoding="utf-8"?>
<p:tagLst xmlns:p="http://schemas.openxmlformats.org/presentationml/2006/main">
  <p:tag name="KSO_WM_BEAUTIFY_FLAG" val="#wm#"/>
  <p:tag name="KSO_WM_TEMPLATE_CATEGORY" val="custom"/>
  <p:tag name="KSO_WM_TEMPLATE_INDEX" val="40492834"/>
</p:tagLst>
</file>

<file path=ppt/tags/tag402.xml><?xml version="1.0" encoding="utf-8"?>
<p:tagLst xmlns:p="http://schemas.openxmlformats.org/presentationml/2006/main">
  <p:tag name="KSO_WM_DIAGRAM_VIRTUALLY_FRAME" val="{&quot;height&quot;:478.65,&quot;left&quot;:141.5,&quot;top&quot;:77.25,&quot;width&quot;:635.95}"/>
</p:tagLst>
</file>

<file path=ppt/tags/tag403.xml><?xml version="1.0" encoding="utf-8"?>
<p:tagLst xmlns:p="http://schemas.openxmlformats.org/presentationml/2006/main">
  <p:tag name="KSO_WM_DIAGRAM_VIRTUALLY_FRAME" val="{&quot;height&quot;:478.65,&quot;left&quot;:141.5,&quot;top&quot;:77.25,&quot;width&quot;:635.95}"/>
</p:tagLst>
</file>

<file path=ppt/tags/tag404.xml><?xml version="1.0" encoding="utf-8"?>
<p:tagLst xmlns:p="http://schemas.openxmlformats.org/presentationml/2006/main">
  <p:tag name="KSO_WM_DIAGRAM_VIRTUALLY_FRAME" val="{&quot;height&quot;:478.65,&quot;left&quot;:141.5,&quot;top&quot;:77.25,&quot;width&quot;:635.95}"/>
</p:tagLst>
</file>

<file path=ppt/tags/tag405.xml><?xml version="1.0" encoding="utf-8"?>
<p:tagLst xmlns:p="http://schemas.openxmlformats.org/presentationml/2006/main">
  <p:tag name="KSO_WM_DIAGRAM_VIRTUALLY_FRAME" val="{&quot;height&quot;:478.65,&quot;left&quot;:141.5,&quot;top&quot;:77.25,&quot;width&quot;:635.95}"/>
</p:tagLst>
</file>

<file path=ppt/tags/tag406.xml><?xml version="1.0" encoding="utf-8"?>
<p:tagLst xmlns:p="http://schemas.openxmlformats.org/presentationml/2006/main">
  <p:tag name="KSO_WM_DIAGRAM_VIRTUALLY_FRAME" val="{&quot;height&quot;:478.65,&quot;left&quot;:141.5,&quot;top&quot;:77.25,&quot;width&quot;:635.95}"/>
</p:tagLst>
</file>

<file path=ppt/tags/tag407.xml><?xml version="1.0" encoding="utf-8"?>
<p:tagLst xmlns:p="http://schemas.openxmlformats.org/presentationml/2006/main">
  <p:tag name="KSO_WM_DIAGRAM_VIRTUALLY_FRAME" val="{&quot;height&quot;:478.65,&quot;left&quot;:141.5,&quot;top&quot;:77.25,&quot;width&quot;:635.95}"/>
</p:tagLst>
</file>

<file path=ppt/tags/tag408.xml><?xml version="1.0" encoding="utf-8"?>
<p:tagLst xmlns:p="http://schemas.openxmlformats.org/presentationml/2006/main">
  <p:tag name="KSO_WM_DIAGRAM_VIRTUALLY_FRAME" val="{&quot;height&quot;:478.65,&quot;left&quot;:141.5,&quot;top&quot;:77.25,&quot;width&quot;:635.95}"/>
</p:tagLst>
</file>

<file path=ppt/tags/tag409.xml><?xml version="1.0" encoding="utf-8"?>
<p:tagLst xmlns:p="http://schemas.openxmlformats.org/presentationml/2006/main">
  <p:tag name="KSO_WM_BEAUTIFY_FLAG" val="#wm#"/>
  <p:tag name="KSO_WM_TEMPLATE_CATEGORY" val="custom"/>
  <p:tag name="KSO_WM_TEMPLATE_INDEX" val="40492834"/>
  <p:tag name="resource_record_key" val="{&quot;10&quot;:[4520769,4521032,4532504,50039665,21546444,4520276,3638841,3643283,4520033,4520626],&quot;65&quot;:[40492834]}"/>
</p:tagLst>
</file>

<file path=ppt/tags/tag41.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6"/>
  <p:tag name="KSO_WM_UNIT_ID" val="crop20195012_1*ζ_h_i*1_1_6"/>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410.xml><?xml version="1.0" encoding="utf-8"?>
<p:tagLst xmlns:p="http://schemas.openxmlformats.org/presentationml/2006/main">
  <p:tag name="KSO_WM_DIAGRAM_VIRTUALLY_FRAME" val="{&quot;height&quot;:478.8,&quot;left&quot;:45.1,&quot;top&quot;:136.6,&quot;width&quot;:626.6}"/>
</p:tagLst>
</file>

<file path=ppt/tags/tag411.xml><?xml version="1.0" encoding="utf-8"?>
<p:tagLst xmlns:p="http://schemas.openxmlformats.org/presentationml/2006/main">
  <p:tag name="KSO_WM_DIAGRAM_VIRTUALLY_FRAME" val="{&quot;height&quot;:478.8,&quot;left&quot;:45.1,&quot;top&quot;:136.6,&quot;width&quot;:626.6}"/>
</p:tagLst>
</file>

<file path=ppt/tags/tag412.xml><?xml version="1.0" encoding="utf-8"?>
<p:tagLst xmlns:p="http://schemas.openxmlformats.org/presentationml/2006/main">
  <p:tag name="KSO_WM_DIAGRAM_VIRTUALLY_FRAME" val="{&quot;height&quot;:478.8,&quot;left&quot;:45.1,&quot;top&quot;:136.6,&quot;width&quot;:626.6}"/>
</p:tagLst>
</file>

<file path=ppt/tags/tag413.xml><?xml version="1.0" encoding="utf-8"?>
<p:tagLst xmlns:p="http://schemas.openxmlformats.org/presentationml/2006/main">
  <p:tag name="KSO_WM_DIAGRAM_VIRTUALLY_FRAME" val="{&quot;height&quot;:478.8,&quot;left&quot;:45.1,&quot;top&quot;:136.6,&quot;width&quot;:626.6}"/>
</p:tagLst>
</file>

<file path=ppt/tags/tag414.xml><?xml version="1.0" encoding="utf-8"?>
<p:tagLst xmlns:p="http://schemas.openxmlformats.org/presentationml/2006/main">
  <p:tag name="KSO_WM_DIAGRAM_VIRTUALLY_FRAME" val="{&quot;height&quot;:478.8,&quot;left&quot;:45.1,&quot;top&quot;:136.6,&quot;width&quot;:626.6}"/>
</p:tagLst>
</file>

<file path=ppt/tags/tag415.xml><?xml version="1.0" encoding="utf-8"?>
<p:tagLst xmlns:p="http://schemas.openxmlformats.org/presentationml/2006/main">
  <p:tag name="KSO_WM_DIAGRAM_VIRTUALLY_FRAME" val="{&quot;height&quot;:478.8,&quot;left&quot;:45.1,&quot;top&quot;:136.6,&quot;width&quot;:626.6}"/>
</p:tagLst>
</file>

<file path=ppt/tags/tag416.xml><?xml version="1.0" encoding="utf-8"?>
<p:tagLst xmlns:p="http://schemas.openxmlformats.org/presentationml/2006/main">
  <p:tag name="KSO_WM_DIAGRAM_VIRTUALLY_FRAME" val="{&quot;height&quot;:478.8,&quot;left&quot;:45.1,&quot;top&quot;:136.6,&quot;width&quot;:626.6}"/>
</p:tagLst>
</file>

<file path=ppt/tags/tag417.xml><?xml version="1.0" encoding="utf-8"?>
<p:tagLst xmlns:p="http://schemas.openxmlformats.org/presentationml/2006/main">
  <p:tag name="KSO_WM_DIAGRAM_VIRTUALLY_FRAME" val="{&quot;height&quot;:478.8,&quot;left&quot;:45.1,&quot;top&quot;:136.6,&quot;width&quot;:626.6}"/>
</p:tagLst>
</file>

<file path=ppt/tags/tag418.xml><?xml version="1.0" encoding="utf-8"?>
<p:tagLst xmlns:p="http://schemas.openxmlformats.org/presentationml/2006/main">
  <p:tag name="KSO_WM_DIAGRAM_VIRTUALLY_FRAME" val="{&quot;height&quot;:478.8,&quot;left&quot;:45.1,&quot;top&quot;:136.6,&quot;width&quot;:626.6}"/>
</p:tagLst>
</file>

<file path=ppt/tags/tag419.xml><?xml version="1.0" encoding="utf-8"?>
<p:tagLst xmlns:p="http://schemas.openxmlformats.org/presentationml/2006/main">
  <p:tag name="KSO_WM_DIAGRAM_VIRTUALLY_FRAME" val="{&quot;height&quot;:478.8,&quot;left&quot;:45.1,&quot;top&quot;:136.6,&quot;width&quot;:626.6}"/>
</p:tagLst>
</file>

<file path=ppt/tags/tag42.xml><?xml version="1.0" encoding="utf-8"?>
<p:tagLst xmlns:p="http://schemas.openxmlformats.org/presentationml/2006/main">
  <p:tag name="PA" val="v5.2.2"/>
  <p:tag name="PICTUREFILLRANGE" val="c7dec0a4-66a2-44c5-9077-188730d4c1df"/>
  <p:tag name="KSO_WM_UNIT_VALUE" val="214*598"/>
  <p:tag name="KSO_WM_UNIT_HIGHLIGHT" val="0"/>
  <p:tag name="KSO_WM_UNIT_COMPATIBLE" val="0"/>
  <p:tag name="KSO_WM_UNIT_DIAGRAM_ISNUMVISUAL" val="0"/>
  <p:tag name="KSO_WM_UNIT_DIAGRAM_ISREFERUNIT" val="0"/>
  <p:tag name="KSO_WM_DIAGRAM_GROUP_CODE" val="1629628421"/>
  <p:tag name="KSO_WM_UNIT_TYPE" val="ζ_h_d"/>
  <p:tag name="KSO_WM_UNIT_INDEX" val="1_1_6"/>
  <p:tag name="KSO_WM_UNIT_ID" val="crop20195012_1*ζ_h_d*1_1_6"/>
  <p:tag name="KSO_WM_TEMPLATE_CATEGORY" val="crop"/>
  <p:tag name="KSO_WM_TEMPLATE_INDEX" val="20195012"/>
  <p:tag name="KSO_WM_UNIT_LAYERLEVEL" val="1_1_1"/>
  <p:tag name="KSO_WM_TAG_VERSION" val="1.0"/>
  <p:tag name="KSO_WM_BEAUTIFY_FLAG" val="#wm#"/>
  <p:tag name="KSO_WM_UNIT_DIAGRAM_MODELTYPE" val="creativeCrop"/>
  <p:tag name="KSO_WM_BLIP_RECT_LEFT" val="-237"/>
  <p:tag name="KSO_WM_BLIP_RECT_RIGHT" val="-86"/>
  <p:tag name="KSO_WM_BLIP_RECT_TOP" val="0"/>
  <p:tag name="KSO_WM_BLIP_RECT_BOTTOM" val="-717"/>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420.xml><?xml version="1.0" encoding="utf-8"?>
<p:tagLst xmlns:p="http://schemas.openxmlformats.org/presentationml/2006/main">
  <p:tag name="KSO_WM_DIAGRAM_VIRTUALLY_FRAME" val="{&quot;height&quot;:478.8,&quot;left&quot;:45.1,&quot;top&quot;:136.6,&quot;width&quot;:626.6}"/>
</p:tagLst>
</file>

<file path=ppt/tags/tag421.xml><?xml version="1.0" encoding="utf-8"?>
<p:tagLst xmlns:p="http://schemas.openxmlformats.org/presentationml/2006/main">
  <p:tag name="KSO_WM_DIAGRAM_VIRTUALLY_FRAME" val="{&quot;height&quot;:478.8,&quot;left&quot;:45.1,&quot;top&quot;:136.6,&quot;width&quot;:626.6}"/>
</p:tagLst>
</file>

<file path=ppt/tags/tag422.xml><?xml version="1.0" encoding="utf-8"?>
<p:tagLst xmlns:p="http://schemas.openxmlformats.org/presentationml/2006/main">
  <p:tag name="KSO_WM_DIAGRAM_VIRTUALLY_FRAME" val="{&quot;height&quot;:478.8,&quot;left&quot;:45.1,&quot;top&quot;:136.6,&quot;width&quot;:626.6}"/>
</p:tagLst>
</file>

<file path=ppt/tags/tag423.xml><?xml version="1.0" encoding="utf-8"?>
<p:tagLst xmlns:p="http://schemas.openxmlformats.org/presentationml/2006/main">
  <p:tag name="KSO_WM_DIAGRAM_VIRTUALLY_FRAME" val="{&quot;height&quot;:478.8,&quot;left&quot;:45.1,&quot;top&quot;:136.6,&quot;width&quot;:626.6}"/>
</p:tagLst>
</file>

<file path=ppt/tags/tag424.xml><?xml version="1.0" encoding="utf-8"?>
<p:tagLst xmlns:p="http://schemas.openxmlformats.org/presentationml/2006/main">
  <p:tag name="KSO_WM_DIAGRAM_VIRTUALLY_FRAME" val="{&quot;height&quot;:478.8,&quot;left&quot;:45.1,&quot;top&quot;:136.6,&quot;width&quot;:626.6}"/>
</p:tagLst>
</file>

<file path=ppt/tags/tag425.xml><?xml version="1.0" encoding="utf-8"?>
<p:tagLst xmlns:p="http://schemas.openxmlformats.org/presentationml/2006/main">
  <p:tag name="KSO_WM_DIAGRAM_VIRTUALLY_FRAME" val="{&quot;height&quot;:478.8,&quot;left&quot;:45.1,&quot;top&quot;:136.6,&quot;width&quot;:626.6}"/>
</p:tagLst>
</file>

<file path=ppt/tags/tag426.xml><?xml version="1.0" encoding="utf-8"?>
<p:tagLst xmlns:p="http://schemas.openxmlformats.org/presentationml/2006/main">
  <p:tag name="KSO_WM_BEAUTIFY_FLAG" val="#wm#"/>
  <p:tag name="KSO_WM_TEMPLATE_CATEGORY" val="custom"/>
  <p:tag name="KSO_WM_TEMPLATE_INDEX" val="40492834"/>
</p:tagLst>
</file>

<file path=ppt/tags/tag427.xml><?xml version="1.0" encoding="utf-8"?>
<p:tagLst xmlns:p="http://schemas.openxmlformats.org/presentationml/2006/main">
  <p:tag name="KSO_WM_DIAGRAM_VIRTUALLY_FRAME" val="{&quot;height&quot;:478.8,&quot;left&quot;:45.1,&quot;top&quot;:136.6,&quot;width&quot;:626.6}"/>
</p:tagLst>
</file>

<file path=ppt/tags/tag428.xml><?xml version="1.0" encoding="utf-8"?>
<p:tagLst xmlns:p="http://schemas.openxmlformats.org/presentationml/2006/main">
  <p:tag name="KSO_WM_DIAGRAM_VIRTUALLY_FRAME" val="{&quot;height&quot;:478.8,&quot;left&quot;:45.1,&quot;top&quot;:136.6,&quot;width&quot;:626.6}"/>
</p:tagLst>
</file>

<file path=ppt/tags/tag429.xml><?xml version="1.0" encoding="utf-8"?>
<p:tagLst xmlns:p="http://schemas.openxmlformats.org/presentationml/2006/main">
  <p:tag name="KSO_WM_DIAGRAM_VIRTUALLY_FRAME" val="{&quot;height&quot;:478.8,&quot;left&quot;:45.1,&quot;top&quot;:136.6,&quot;width&quot;:626.6}"/>
</p:tagLst>
</file>

<file path=ppt/tags/tag43.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5"/>
  <p:tag name="KSO_WM_UNIT_ID" val="crop20195012_1*ζ_h_i*1_1_5"/>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430.xml><?xml version="1.0" encoding="utf-8"?>
<p:tagLst xmlns:p="http://schemas.openxmlformats.org/presentationml/2006/main">
  <p:tag name="KSO_WM_DIAGRAM_VIRTUALLY_FRAME" val="{&quot;height&quot;:478.8,&quot;left&quot;:45.1,&quot;top&quot;:136.6,&quot;width&quot;:626.6}"/>
</p:tagLst>
</file>

<file path=ppt/tags/tag431.xml><?xml version="1.0" encoding="utf-8"?>
<p:tagLst xmlns:p="http://schemas.openxmlformats.org/presentationml/2006/main">
  <p:tag name="KSO_WM_DIAGRAM_VIRTUALLY_FRAME" val="{&quot;height&quot;:478.8,&quot;left&quot;:45.1,&quot;top&quot;:136.6,&quot;width&quot;:626.6}"/>
</p:tagLst>
</file>

<file path=ppt/tags/tag432.xml><?xml version="1.0" encoding="utf-8"?>
<p:tagLst xmlns:p="http://schemas.openxmlformats.org/presentationml/2006/main">
  <p:tag name="KSO_WM_DIAGRAM_VIRTUALLY_FRAME" val="{&quot;height&quot;:478.8,&quot;left&quot;:45.1,&quot;top&quot;:136.6,&quot;width&quot;:626.6}"/>
</p:tagLst>
</file>

<file path=ppt/tags/tag433.xml><?xml version="1.0" encoding="utf-8"?>
<p:tagLst xmlns:p="http://schemas.openxmlformats.org/presentationml/2006/main">
  <p:tag name="KSO_WM_DIAGRAM_VIRTUALLY_FRAME" val="{&quot;height&quot;:478.8,&quot;left&quot;:45.1,&quot;top&quot;:136.6,&quot;width&quot;:626.6}"/>
</p:tagLst>
</file>

<file path=ppt/tags/tag434.xml><?xml version="1.0" encoding="utf-8"?>
<p:tagLst xmlns:p="http://schemas.openxmlformats.org/presentationml/2006/main">
  <p:tag name="KSO_WM_DIAGRAM_VIRTUALLY_FRAME" val="{&quot;height&quot;:478.8,&quot;left&quot;:45.1,&quot;top&quot;:136.6,&quot;width&quot;:626.6}"/>
</p:tagLst>
</file>

<file path=ppt/tags/tag435.xml><?xml version="1.0" encoding="utf-8"?>
<p:tagLst xmlns:p="http://schemas.openxmlformats.org/presentationml/2006/main">
  <p:tag name="KSO_WM_DIAGRAM_VIRTUALLY_FRAME" val="{&quot;height&quot;:478.8,&quot;left&quot;:45.1,&quot;top&quot;:136.6,&quot;width&quot;:626.6}"/>
</p:tagLst>
</file>

<file path=ppt/tags/tag436.xml><?xml version="1.0" encoding="utf-8"?>
<p:tagLst xmlns:p="http://schemas.openxmlformats.org/presentationml/2006/main">
  <p:tag name="KSO_WM_DIAGRAM_VIRTUALLY_FRAME" val="{&quot;height&quot;:478.8,&quot;left&quot;:45.1,&quot;top&quot;:136.6,&quot;width&quot;:626.6}"/>
</p:tagLst>
</file>

<file path=ppt/tags/tag437.xml><?xml version="1.0" encoding="utf-8"?>
<p:tagLst xmlns:p="http://schemas.openxmlformats.org/presentationml/2006/main">
  <p:tag name="KSO_WM_DIAGRAM_VIRTUALLY_FRAME" val="{&quot;height&quot;:478.8,&quot;left&quot;:45.1,&quot;top&quot;:136.6,&quot;width&quot;:626.6}"/>
</p:tagLst>
</file>

<file path=ppt/tags/tag438.xml><?xml version="1.0" encoding="utf-8"?>
<p:tagLst xmlns:p="http://schemas.openxmlformats.org/presentationml/2006/main">
  <p:tag name="KSO_WM_DIAGRAM_VIRTUALLY_FRAME" val="{&quot;height&quot;:478.8,&quot;left&quot;:45.1,&quot;top&quot;:136.6,&quot;width&quot;:626.6}"/>
</p:tagLst>
</file>

<file path=ppt/tags/tag439.xml><?xml version="1.0" encoding="utf-8"?>
<p:tagLst xmlns:p="http://schemas.openxmlformats.org/presentationml/2006/main">
  <p:tag name="KSO_WM_DIAGRAM_VIRTUALLY_FRAME" val="{&quot;height&quot;:478.8,&quot;left&quot;:45.1,&quot;top&quot;:136.6,&quot;width&quot;:626.6}"/>
</p:tagLst>
</file>

<file path=ppt/tags/tag44.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1"/>
  <p:tag name="KSO_WM_UNIT_ID" val="crop20195012_1*ζ_h_i*1_1_1"/>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440.xml><?xml version="1.0" encoding="utf-8"?>
<p:tagLst xmlns:p="http://schemas.openxmlformats.org/presentationml/2006/main">
  <p:tag name="KSO_WM_DIAGRAM_VIRTUALLY_FRAME" val="{&quot;height&quot;:478.8,&quot;left&quot;:45.1,&quot;top&quot;:136.6,&quot;width&quot;:626.6}"/>
</p:tagLst>
</file>

<file path=ppt/tags/tag441.xml><?xml version="1.0" encoding="utf-8"?>
<p:tagLst xmlns:p="http://schemas.openxmlformats.org/presentationml/2006/main">
  <p:tag name="KSO_WM_DIAGRAM_VIRTUALLY_FRAME" val="{&quot;height&quot;:478.8,&quot;left&quot;:45.1,&quot;top&quot;:136.6,&quot;width&quot;:626.6}"/>
</p:tagLst>
</file>

<file path=ppt/tags/tag442.xml><?xml version="1.0" encoding="utf-8"?>
<p:tagLst xmlns:p="http://schemas.openxmlformats.org/presentationml/2006/main">
  <p:tag name="KSO_WM_DIAGRAM_VIRTUALLY_FRAME" val="{&quot;height&quot;:478.8,&quot;left&quot;:45.1,&quot;top&quot;:136.6,&quot;width&quot;:626.6}"/>
</p:tagLst>
</file>

<file path=ppt/tags/tag443.xml><?xml version="1.0" encoding="utf-8"?>
<p:tagLst xmlns:p="http://schemas.openxmlformats.org/presentationml/2006/main">
  <p:tag name="KSO_WM_BEAUTIFY_FLAG" val="#wm#"/>
  <p:tag name="KSO_WM_TEMPLATE_CATEGORY" val="custom"/>
  <p:tag name="KSO_WM_TEMPLATE_INDEX" val="40492834"/>
</p:tagLst>
</file>

<file path=ppt/tags/tag444.xml><?xml version="1.0" encoding="utf-8"?>
<p:tagLst xmlns:p="http://schemas.openxmlformats.org/presentationml/2006/main">
  <p:tag name="KSO_WM_DIAGRAM_VIRTUALLY_FRAME" val="{&quot;height&quot;:478.65,&quot;left&quot;:141.5,&quot;top&quot;:77.25,&quot;width&quot;:635.95}"/>
</p:tagLst>
</file>

<file path=ppt/tags/tag445.xml><?xml version="1.0" encoding="utf-8"?>
<p:tagLst xmlns:p="http://schemas.openxmlformats.org/presentationml/2006/main">
  <p:tag name="KSO_WM_DIAGRAM_VIRTUALLY_FRAME" val="{&quot;height&quot;:478.65,&quot;left&quot;:141.5,&quot;top&quot;:77.25,&quot;width&quot;:635.95}"/>
</p:tagLst>
</file>

<file path=ppt/tags/tag446.xml><?xml version="1.0" encoding="utf-8"?>
<p:tagLst xmlns:p="http://schemas.openxmlformats.org/presentationml/2006/main">
  <p:tag name="KSO_WM_DIAGRAM_VIRTUALLY_FRAME" val="{&quot;height&quot;:478.65,&quot;left&quot;:141.5,&quot;top&quot;:77.25,&quot;width&quot;:635.95}"/>
</p:tagLst>
</file>

<file path=ppt/tags/tag447.xml><?xml version="1.0" encoding="utf-8"?>
<p:tagLst xmlns:p="http://schemas.openxmlformats.org/presentationml/2006/main">
  <p:tag name="KSO_WM_DIAGRAM_VIRTUALLY_FRAME" val="{&quot;height&quot;:478.65,&quot;left&quot;:141.5,&quot;top&quot;:77.25,&quot;width&quot;:635.95}"/>
</p:tagLst>
</file>

<file path=ppt/tags/tag448.xml><?xml version="1.0" encoding="utf-8"?>
<p:tagLst xmlns:p="http://schemas.openxmlformats.org/presentationml/2006/main">
  <p:tag name="KSO_WM_DIAGRAM_VIRTUALLY_FRAME" val="{&quot;height&quot;:478.65,&quot;left&quot;:141.5,&quot;top&quot;:77.25,&quot;width&quot;:635.95}"/>
</p:tagLst>
</file>

<file path=ppt/tags/tag449.xml><?xml version="1.0" encoding="utf-8"?>
<p:tagLst xmlns:p="http://schemas.openxmlformats.org/presentationml/2006/main">
  <p:tag name="KSO_WM_BEAUTIFY_FLAG" val="#wm#"/>
  <p:tag name="KSO_WM_TEMPLATE_CATEGORY" val="custom"/>
  <p:tag name="KSO_WM_TEMPLATE_INDEX" val="40492834"/>
  <p:tag name="resource_record_key" val="{&quot;10&quot;:[4520769,4521032,4532504,50039665,21546444,4520276,3638841,3643283,4520033,4520626,21566513,50008580,3642827,50011782,3734080,50039814],&quot;65&quot;:[40492834]}"/>
</p:tagLst>
</file>

<file path=ppt/tags/tag45.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4"/>
  <p:tag name="KSO_WM_UNIT_ID" val="crop20195012_1*ζ_h_i*1_1_4"/>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450.xml><?xml version="1.0" encoding="utf-8"?>
<p:tagLst xmlns:p="http://schemas.openxmlformats.org/presentationml/2006/main">
  <p:tag name="KSO_WM_DIAGRAM_VIRTUALLY_FRAME" val="{&quot;height&quot;:478.8,&quot;left&quot;:45.1,&quot;top&quot;:136.6,&quot;width&quot;:626.6}"/>
</p:tagLst>
</file>

<file path=ppt/tags/tag451.xml><?xml version="1.0" encoding="utf-8"?>
<p:tagLst xmlns:p="http://schemas.openxmlformats.org/presentationml/2006/main">
  <p:tag name="KSO_WM_DIAGRAM_VIRTUALLY_FRAME" val="{&quot;height&quot;:478.8,&quot;left&quot;:45.1,&quot;top&quot;:136.6,&quot;width&quot;:626.6}"/>
</p:tagLst>
</file>

<file path=ppt/tags/tag452.xml><?xml version="1.0" encoding="utf-8"?>
<p:tagLst xmlns:p="http://schemas.openxmlformats.org/presentationml/2006/main">
  <p:tag name="KSO_WM_DIAGRAM_VIRTUALLY_FRAME" val="{&quot;height&quot;:478.8,&quot;left&quot;:45.1,&quot;top&quot;:136.6,&quot;width&quot;:626.6}"/>
</p:tagLst>
</file>

<file path=ppt/tags/tag453.xml><?xml version="1.0" encoding="utf-8"?>
<p:tagLst xmlns:p="http://schemas.openxmlformats.org/presentationml/2006/main">
  <p:tag name="KSO_WM_DIAGRAM_VIRTUALLY_FRAME" val="{&quot;height&quot;:478.8,&quot;left&quot;:45.1,&quot;top&quot;:136.6,&quot;width&quot;:626.6}"/>
</p:tagLst>
</file>

<file path=ppt/tags/tag454.xml><?xml version="1.0" encoding="utf-8"?>
<p:tagLst xmlns:p="http://schemas.openxmlformats.org/presentationml/2006/main">
  <p:tag name="KSO_WM_DIAGRAM_VIRTUALLY_FRAME" val="{&quot;height&quot;:478.8,&quot;left&quot;:45.1,&quot;top&quot;:136.6,&quot;width&quot;:626.6}"/>
</p:tagLst>
</file>

<file path=ppt/tags/tag455.xml><?xml version="1.0" encoding="utf-8"?>
<p:tagLst xmlns:p="http://schemas.openxmlformats.org/presentationml/2006/main">
  <p:tag name="KSO_WM_DIAGRAM_VIRTUALLY_FRAME" val="{&quot;height&quot;:478.8,&quot;left&quot;:45.1,&quot;top&quot;:136.6,&quot;width&quot;:626.6}"/>
</p:tagLst>
</file>

<file path=ppt/tags/tag456.xml><?xml version="1.0" encoding="utf-8"?>
<p:tagLst xmlns:p="http://schemas.openxmlformats.org/presentationml/2006/main">
  <p:tag name="KSO_WM_DIAGRAM_VIRTUALLY_FRAME" val="{&quot;height&quot;:478.8,&quot;left&quot;:45.1,&quot;top&quot;:136.6,&quot;width&quot;:626.6}"/>
</p:tagLst>
</file>

<file path=ppt/tags/tag457.xml><?xml version="1.0" encoding="utf-8"?>
<p:tagLst xmlns:p="http://schemas.openxmlformats.org/presentationml/2006/main">
  <p:tag name="KSO_WM_DIAGRAM_VIRTUALLY_FRAME" val="{&quot;height&quot;:478.8,&quot;left&quot;:45.1,&quot;top&quot;:136.6,&quot;width&quot;:626.6}"/>
</p:tagLst>
</file>

<file path=ppt/tags/tag458.xml><?xml version="1.0" encoding="utf-8"?>
<p:tagLst xmlns:p="http://schemas.openxmlformats.org/presentationml/2006/main">
  <p:tag name="KSO_WM_DIAGRAM_VIRTUALLY_FRAME" val="{&quot;height&quot;:478.8,&quot;left&quot;:45.1,&quot;top&quot;:136.6,&quot;width&quot;:626.6}"/>
</p:tagLst>
</file>

<file path=ppt/tags/tag459.xml><?xml version="1.0" encoding="utf-8"?>
<p:tagLst xmlns:p="http://schemas.openxmlformats.org/presentationml/2006/main">
  <p:tag name="KSO_WM_DIAGRAM_VIRTUALLY_FRAME" val="{&quot;height&quot;:478.8,&quot;left&quot;:45.1,&quot;top&quot;:136.6,&quot;width&quot;:626.6}"/>
</p:tagLst>
</file>

<file path=ppt/tags/tag4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60.xml><?xml version="1.0" encoding="utf-8"?>
<p:tagLst xmlns:p="http://schemas.openxmlformats.org/presentationml/2006/main">
  <p:tag name="KSO_WM_DIAGRAM_VIRTUALLY_FRAME" val="{&quot;height&quot;:478.8,&quot;left&quot;:45.1,&quot;top&quot;:136.6,&quot;width&quot;:626.6}"/>
</p:tagLst>
</file>

<file path=ppt/tags/tag461.xml><?xml version="1.0" encoding="utf-8"?>
<p:tagLst xmlns:p="http://schemas.openxmlformats.org/presentationml/2006/main">
  <p:tag name="KSO_WM_DIAGRAM_VIRTUALLY_FRAME" val="{&quot;height&quot;:478.8,&quot;left&quot;:45.1,&quot;top&quot;:136.6,&quot;width&quot;:626.6}"/>
</p:tagLst>
</file>

<file path=ppt/tags/tag462.xml><?xml version="1.0" encoding="utf-8"?>
<p:tagLst xmlns:p="http://schemas.openxmlformats.org/presentationml/2006/main">
  <p:tag name="KSO_WM_DIAGRAM_VIRTUALLY_FRAME" val="{&quot;height&quot;:478.8,&quot;left&quot;:45.1,&quot;top&quot;:136.6,&quot;width&quot;:626.6}"/>
</p:tagLst>
</file>

<file path=ppt/tags/tag463.xml><?xml version="1.0" encoding="utf-8"?>
<p:tagLst xmlns:p="http://schemas.openxmlformats.org/presentationml/2006/main">
  <p:tag name="KSO_WM_DIAGRAM_VIRTUALLY_FRAME" val="{&quot;height&quot;:478.8,&quot;left&quot;:45.1,&quot;top&quot;:136.6,&quot;width&quot;:626.6}"/>
</p:tagLst>
</file>

<file path=ppt/tags/tag464.xml><?xml version="1.0" encoding="utf-8"?>
<p:tagLst xmlns:p="http://schemas.openxmlformats.org/presentationml/2006/main">
  <p:tag name="KSO_WM_DIAGRAM_VIRTUALLY_FRAME" val="{&quot;height&quot;:478.8,&quot;left&quot;:45.1,&quot;top&quot;:136.6,&quot;width&quot;:626.6}"/>
</p:tagLst>
</file>

<file path=ppt/tags/tag465.xml><?xml version="1.0" encoding="utf-8"?>
<p:tagLst xmlns:p="http://schemas.openxmlformats.org/presentationml/2006/main">
  <p:tag name="KSO_WM_DIAGRAM_VIRTUALLY_FRAME" val="{&quot;height&quot;:478.8,&quot;left&quot;:45.1,&quot;top&quot;:136.6,&quot;width&quot;:626.6}"/>
</p:tagLst>
</file>

<file path=ppt/tags/tag466.xml><?xml version="1.0" encoding="utf-8"?>
<p:tagLst xmlns:p="http://schemas.openxmlformats.org/presentationml/2006/main">
  <p:tag name="KSO_WM_BEAUTIFY_FLAG" val="#wm#"/>
  <p:tag name="KSO_WM_TEMPLATE_CATEGORY" val="custom"/>
  <p:tag name="KSO_WM_TEMPLATE_INDEX" val="40492834"/>
</p:tagLst>
</file>

<file path=ppt/tags/tag467.xml><?xml version="1.0" encoding="utf-8"?>
<p:tagLst xmlns:p="http://schemas.openxmlformats.org/presentationml/2006/main">
  <p:tag name="KSO_WM_DIAGRAM_VIRTUALLY_FRAME" val="{&quot;height&quot;:478.8,&quot;left&quot;:45.1,&quot;top&quot;:136.6,&quot;width&quot;:626.6}"/>
</p:tagLst>
</file>

<file path=ppt/tags/tag468.xml><?xml version="1.0" encoding="utf-8"?>
<p:tagLst xmlns:p="http://schemas.openxmlformats.org/presentationml/2006/main">
  <p:tag name="KSO_WM_DIAGRAM_VIRTUALLY_FRAME" val="{&quot;height&quot;:478.8,&quot;left&quot;:45.1,&quot;top&quot;:136.6,&quot;width&quot;:626.6}"/>
</p:tagLst>
</file>

<file path=ppt/tags/tag469.xml><?xml version="1.0" encoding="utf-8"?>
<p:tagLst xmlns:p="http://schemas.openxmlformats.org/presentationml/2006/main">
  <p:tag name="KSO_WM_DIAGRAM_VIRTUALLY_FRAME" val="{&quot;height&quot;:478.8,&quot;left&quot;:45.1,&quot;top&quot;:136.6,&quot;width&quot;:626.6}"/>
</p:tagLst>
</file>

<file path=ppt/tags/tag47.xml><?xml version="1.0" encoding="utf-8"?>
<p:tagLst xmlns:p="http://schemas.openxmlformats.org/presentationml/2006/main">
  <p:tag name="KSO_WM_BEAUTIFY_FLAG" val="#wm#"/>
  <p:tag name="KSO_WM_TEMPLATE_CATEGORY" val="diagram"/>
  <p:tag name="KSO_WM_TEMPLATE_INDEX" val="20233201"/>
</p:tagLst>
</file>

<file path=ppt/tags/tag470.xml><?xml version="1.0" encoding="utf-8"?>
<p:tagLst xmlns:p="http://schemas.openxmlformats.org/presentationml/2006/main">
  <p:tag name="KSO_WM_DIAGRAM_VIRTUALLY_FRAME" val="{&quot;height&quot;:478.8,&quot;left&quot;:45.1,&quot;top&quot;:136.6,&quot;width&quot;:626.6}"/>
</p:tagLst>
</file>

<file path=ppt/tags/tag471.xml><?xml version="1.0" encoding="utf-8"?>
<p:tagLst xmlns:p="http://schemas.openxmlformats.org/presentationml/2006/main">
  <p:tag name="KSO_WM_DIAGRAM_VIRTUALLY_FRAME" val="{&quot;height&quot;:478.8,&quot;left&quot;:45.1,&quot;top&quot;:136.6,&quot;width&quot;:626.6}"/>
</p:tagLst>
</file>

<file path=ppt/tags/tag472.xml><?xml version="1.0" encoding="utf-8"?>
<p:tagLst xmlns:p="http://schemas.openxmlformats.org/presentationml/2006/main">
  <p:tag name="KSO_WM_DIAGRAM_VIRTUALLY_FRAME" val="{&quot;height&quot;:478.8,&quot;left&quot;:45.1,&quot;top&quot;:136.6,&quot;width&quot;:626.6}"/>
</p:tagLst>
</file>

<file path=ppt/tags/tag473.xml><?xml version="1.0" encoding="utf-8"?>
<p:tagLst xmlns:p="http://schemas.openxmlformats.org/presentationml/2006/main">
  <p:tag name="KSO_WM_DIAGRAM_VIRTUALLY_FRAME" val="{&quot;height&quot;:478.8,&quot;left&quot;:45.1,&quot;top&quot;:136.6,&quot;width&quot;:626.6}"/>
</p:tagLst>
</file>

<file path=ppt/tags/tag474.xml><?xml version="1.0" encoding="utf-8"?>
<p:tagLst xmlns:p="http://schemas.openxmlformats.org/presentationml/2006/main">
  <p:tag name="KSO_WM_DIAGRAM_VIRTUALLY_FRAME" val="{&quot;height&quot;:478.8,&quot;left&quot;:45.1,&quot;top&quot;:136.6,&quot;width&quot;:626.6}"/>
</p:tagLst>
</file>

<file path=ppt/tags/tag475.xml><?xml version="1.0" encoding="utf-8"?>
<p:tagLst xmlns:p="http://schemas.openxmlformats.org/presentationml/2006/main">
  <p:tag name="KSO_WM_DIAGRAM_VIRTUALLY_FRAME" val="{&quot;height&quot;:478.8,&quot;left&quot;:45.1,&quot;top&quot;:136.6,&quot;width&quot;:626.6}"/>
</p:tagLst>
</file>

<file path=ppt/tags/tag476.xml><?xml version="1.0" encoding="utf-8"?>
<p:tagLst xmlns:p="http://schemas.openxmlformats.org/presentationml/2006/main">
  <p:tag name="KSO_WM_DIAGRAM_VIRTUALLY_FRAME" val="{&quot;height&quot;:478.8,&quot;left&quot;:45.1,&quot;top&quot;:136.6,&quot;width&quot;:626.6}"/>
</p:tagLst>
</file>

<file path=ppt/tags/tag477.xml><?xml version="1.0" encoding="utf-8"?>
<p:tagLst xmlns:p="http://schemas.openxmlformats.org/presentationml/2006/main">
  <p:tag name="KSO_WM_DIAGRAM_VIRTUALLY_FRAME" val="{&quot;height&quot;:478.8,&quot;left&quot;:45.1,&quot;top&quot;:136.6,&quot;width&quot;:626.6}"/>
</p:tagLst>
</file>

<file path=ppt/tags/tag478.xml><?xml version="1.0" encoding="utf-8"?>
<p:tagLst xmlns:p="http://schemas.openxmlformats.org/presentationml/2006/main">
  <p:tag name="KSO_WM_DIAGRAM_VIRTUALLY_FRAME" val="{&quot;height&quot;:478.8,&quot;left&quot;:45.1,&quot;top&quot;:136.6,&quot;width&quot;:626.6}"/>
</p:tagLst>
</file>

<file path=ppt/tags/tag479.xml><?xml version="1.0" encoding="utf-8"?>
<p:tagLst xmlns:p="http://schemas.openxmlformats.org/presentationml/2006/main">
  <p:tag name="KSO_WM_DIAGRAM_VIRTUALLY_FRAME" val="{&quot;height&quot;:478.8,&quot;left&quot;:45.1,&quot;top&quot;:136.6,&quot;width&quot;:626.6}"/>
</p:tagLst>
</file>

<file path=ppt/tags/tag48.xml><?xml version="1.0" encoding="utf-8"?>
<p:tagLst xmlns:p="http://schemas.openxmlformats.org/presentationml/2006/main">
  <p:tag name="KSO_WM_BEAUTIFY_FLAG" val="#wm#"/>
  <p:tag name="KSO_WM_TEMPLATE_CATEGORY" val="diagram"/>
  <p:tag name="KSO_WM_TEMPLATE_INDEX" val="20233201"/>
</p:tagLst>
</file>

<file path=ppt/tags/tag480.xml><?xml version="1.0" encoding="utf-8"?>
<p:tagLst xmlns:p="http://schemas.openxmlformats.org/presentationml/2006/main">
  <p:tag name="KSO_WM_DIAGRAM_VIRTUALLY_FRAME" val="{&quot;height&quot;:478.8,&quot;left&quot;:45.1,&quot;top&quot;:136.6,&quot;width&quot;:626.6}"/>
</p:tagLst>
</file>

<file path=ppt/tags/tag481.xml><?xml version="1.0" encoding="utf-8"?>
<p:tagLst xmlns:p="http://schemas.openxmlformats.org/presentationml/2006/main">
  <p:tag name="KSO_WM_DIAGRAM_VIRTUALLY_FRAME" val="{&quot;height&quot;:478.8,&quot;left&quot;:45.1,&quot;top&quot;:136.6,&quot;width&quot;:626.6}"/>
</p:tagLst>
</file>

<file path=ppt/tags/tag482.xml><?xml version="1.0" encoding="utf-8"?>
<p:tagLst xmlns:p="http://schemas.openxmlformats.org/presentationml/2006/main">
  <p:tag name="KSO_WM_DIAGRAM_VIRTUALLY_FRAME" val="{&quot;height&quot;:478.8,&quot;left&quot;:45.1,&quot;top&quot;:136.6,&quot;width&quot;:626.6}"/>
</p:tagLst>
</file>

<file path=ppt/tags/tag483.xml><?xml version="1.0" encoding="utf-8"?>
<p:tagLst xmlns:p="http://schemas.openxmlformats.org/presentationml/2006/main">
  <p:tag name="KSO_WM_BEAUTIFY_FLAG" val="#wm#"/>
  <p:tag name="KSO_WM_TEMPLATE_CATEGORY" val="custom"/>
  <p:tag name="KSO_WM_TEMPLATE_INDEX" val="40492834"/>
</p:tagLst>
</file>

<file path=ppt/tags/tag484.xml><?xml version="1.0" encoding="utf-8"?>
<p:tagLst xmlns:p="http://schemas.openxmlformats.org/presentationml/2006/main">
  <p:tag name="KSO_WM_DIAGRAM_VIRTUALLY_FRAME" val="{&quot;height&quot;:478.65,&quot;left&quot;:141.5,&quot;top&quot;:77.25,&quot;width&quot;:635.95}"/>
</p:tagLst>
</file>

<file path=ppt/tags/tag485.xml><?xml version="1.0" encoding="utf-8"?>
<p:tagLst xmlns:p="http://schemas.openxmlformats.org/presentationml/2006/main">
  <p:tag name="KSO_WM_DIAGRAM_VIRTUALLY_FRAME" val="{&quot;height&quot;:478.65,&quot;left&quot;:141.5,&quot;top&quot;:77.25,&quot;width&quot;:635.95}"/>
</p:tagLst>
</file>

<file path=ppt/tags/tag486.xml><?xml version="1.0" encoding="utf-8"?>
<p:tagLst xmlns:p="http://schemas.openxmlformats.org/presentationml/2006/main">
  <p:tag name="KSO_WM_DIAGRAM_VIRTUALLY_FRAME" val="{&quot;height&quot;:478.65,&quot;left&quot;:141.5,&quot;top&quot;:77.25,&quot;width&quot;:635.95}"/>
</p:tagLst>
</file>

<file path=ppt/tags/tag487.xml><?xml version="1.0" encoding="utf-8"?>
<p:tagLst xmlns:p="http://schemas.openxmlformats.org/presentationml/2006/main">
  <p:tag name="KSO_WM_DIAGRAM_VIRTUALLY_FRAME" val="{&quot;height&quot;:478.65,&quot;left&quot;:141.5,&quot;top&quot;:77.25,&quot;width&quot;:635.95}"/>
</p:tagLst>
</file>

<file path=ppt/tags/tag488.xml><?xml version="1.0" encoding="utf-8"?>
<p:tagLst xmlns:p="http://schemas.openxmlformats.org/presentationml/2006/main">
  <p:tag name="KSO_WM_DIAGRAM_VIRTUALLY_FRAME" val="{&quot;height&quot;:478.65,&quot;left&quot;:141.5,&quot;top&quot;:77.25,&quot;width&quot;:635.95}"/>
</p:tagLst>
</file>

<file path=ppt/tags/tag489.xml><?xml version="1.0" encoding="utf-8"?>
<p:tagLst xmlns:p="http://schemas.openxmlformats.org/presentationml/2006/main">
  <p:tag name="KSO_WM_BEAUTIFY_FLAG" val="#wm#"/>
  <p:tag name="KSO_WM_TEMPLATE_CATEGORY" val="custom"/>
  <p:tag name="KSO_WM_TEMPLATE_INDEX" val="40492834"/>
  <p:tag name="resource_record_key" val="{&quot;10&quot;:[4520769,4521032,4532504,50039665,21546444,4520276,3638841,3643283,4520033,4520626,21566513,50008580,3642827,50011782,3734080,50039814,50038567,21602400,20286790,21569075,3639164,4123700],&quot;65&quot;:[40492834]}"/>
</p:tagLst>
</file>

<file path=ppt/tags/tag49.xml><?xml version="1.0" encoding="utf-8"?>
<p:tagLst xmlns:p="http://schemas.openxmlformats.org/presentationml/2006/main">
  <p:tag name="KSO_WM_BEAUTIFY_FLAG" val="#wm#"/>
  <p:tag name="KSO_WM_TEMPLATE_CATEGORY" val="diagram"/>
  <p:tag name="KSO_WM_TEMPLATE_INDEX" val="20233201"/>
  <p:tag name="resource_record_key" val="{&quot;13&quot;:[4364915],&quot;65&quot;:[20233201]}"/>
</p:tagLst>
</file>

<file path=ppt/tags/tag490.xml><?xml version="1.0" encoding="utf-8"?>
<p:tagLst xmlns:p="http://schemas.openxmlformats.org/presentationml/2006/main">
  <p:tag name="KSO_WM_DIAGRAM_VIRTUALLY_FRAME" val="{&quot;height&quot;:478.8,&quot;left&quot;:45.1,&quot;top&quot;:136.6,&quot;width&quot;:626.6}"/>
</p:tagLst>
</file>

<file path=ppt/tags/tag491.xml><?xml version="1.0" encoding="utf-8"?>
<p:tagLst xmlns:p="http://schemas.openxmlformats.org/presentationml/2006/main">
  <p:tag name="KSO_WM_DIAGRAM_VIRTUALLY_FRAME" val="{&quot;height&quot;:478.8,&quot;left&quot;:45.1,&quot;top&quot;:136.6,&quot;width&quot;:626.6}"/>
</p:tagLst>
</file>

<file path=ppt/tags/tag492.xml><?xml version="1.0" encoding="utf-8"?>
<p:tagLst xmlns:p="http://schemas.openxmlformats.org/presentationml/2006/main">
  <p:tag name="KSO_WM_DIAGRAM_VIRTUALLY_FRAME" val="{&quot;height&quot;:478.8,&quot;left&quot;:45.1,&quot;top&quot;:136.6,&quot;width&quot;:626.6}"/>
</p:tagLst>
</file>

<file path=ppt/tags/tag493.xml><?xml version="1.0" encoding="utf-8"?>
<p:tagLst xmlns:p="http://schemas.openxmlformats.org/presentationml/2006/main">
  <p:tag name="KSO_WM_DIAGRAM_VIRTUALLY_FRAME" val="{&quot;height&quot;:478.8,&quot;left&quot;:45.1,&quot;top&quot;:136.6,&quot;width&quot;:626.6}"/>
</p:tagLst>
</file>

<file path=ppt/tags/tag494.xml><?xml version="1.0" encoding="utf-8"?>
<p:tagLst xmlns:p="http://schemas.openxmlformats.org/presentationml/2006/main">
  <p:tag name="KSO_WM_DIAGRAM_VIRTUALLY_FRAME" val="{&quot;height&quot;:478.8,&quot;left&quot;:45.1,&quot;top&quot;:136.6,&quot;width&quot;:626.6}"/>
</p:tagLst>
</file>

<file path=ppt/tags/tag495.xml><?xml version="1.0" encoding="utf-8"?>
<p:tagLst xmlns:p="http://schemas.openxmlformats.org/presentationml/2006/main">
  <p:tag name="KSO_WM_DIAGRAM_VIRTUALLY_FRAME" val="{&quot;height&quot;:478.8,&quot;left&quot;:45.1,&quot;top&quot;:136.6,&quot;width&quot;:626.6}"/>
</p:tagLst>
</file>

<file path=ppt/tags/tag496.xml><?xml version="1.0" encoding="utf-8"?>
<p:tagLst xmlns:p="http://schemas.openxmlformats.org/presentationml/2006/main">
  <p:tag name="KSO_WM_DIAGRAM_VIRTUALLY_FRAME" val="{&quot;height&quot;:478.8,&quot;left&quot;:45.1,&quot;top&quot;:136.6,&quot;width&quot;:626.6}"/>
</p:tagLst>
</file>

<file path=ppt/tags/tag497.xml><?xml version="1.0" encoding="utf-8"?>
<p:tagLst xmlns:p="http://schemas.openxmlformats.org/presentationml/2006/main">
  <p:tag name="KSO_WM_DIAGRAM_VIRTUALLY_FRAME" val="{&quot;height&quot;:478.8,&quot;left&quot;:45.1,&quot;top&quot;:136.6,&quot;width&quot;:626.6}"/>
</p:tagLst>
</file>

<file path=ppt/tags/tag498.xml><?xml version="1.0" encoding="utf-8"?>
<p:tagLst xmlns:p="http://schemas.openxmlformats.org/presentationml/2006/main">
  <p:tag name="KSO_WM_DIAGRAM_VIRTUALLY_FRAME" val="{&quot;height&quot;:478.8,&quot;left&quot;:45.1,&quot;top&quot;:136.6,&quot;width&quot;:626.6}"/>
</p:tagLst>
</file>

<file path=ppt/tags/tag499.xml><?xml version="1.0" encoding="utf-8"?>
<p:tagLst xmlns:p="http://schemas.openxmlformats.org/presentationml/2006/main">
  <p:tag name="KSO_WM_DIAGRAM_VIRTUALLY_FRAME" val="{&quot;height&quot;:478.8,&quot;left&quot;:45.1,&quot;top&quot;:136.6,&quot;width&quot;:626.6}"/>
</p:tagLst>
</file>

<file path=ppt/tags/tag5.xml><?xml version="1.0" encoding="utf-8"?>
<p:tagLst xmlns:p="http://schemas.openxmlformats.org/presentationml/2006/main">
  <p:tag name="KSO_WM_BEAUTIFY_FLAG" val="#wm#"/>
  <p:tag name="KSO_WM_TEMPLATE_CATEGORY" val="custom"/>
  <p:tag name="KSO_WM_TEMPLATE_INDEX" val="20205081"/>
  <p:tag name="KSO_WM_SPECIAL_SOURCE" val="bdnull"/>
  <p:tag name="resource_record_key" val="{&quot;13&quot;:[19972061,4364915],&quot;65&quot;:[20205081]}"/>
</p:tagLst>
</file>

<file path=ppt/tags/tag50.xml><?xml version="1.0" encoding="utf-8"?>
<p:tagLst xmlns:p="http://schemas.openxmlformats.org/presentationml/2006/main">
  <p:tag name="KSO_WM_BEAUTIFY_FLAG" val="#wm#"/>
  <p:tag name="KSO_WM_TEMPLATE_CATEGORY" val="diagram"/>
  <p:tag name="KSO_WM_TEMPLATE_INDEX" val="20233201"/>
  <p:tag name="resource_record_key" val="{&quot;13&quot;:[4364915],&quot;65&quot;:[20233201]}"/>
</p:tagLst>
</file>

<file path=ppt/tags/tag500.xml><?xml version="1.0" encoding="utf-8"?>
<p:tagLst xmlns:p="http://schemas.openxmlformats.org/presentationml/2006/main">
  <p:tag name="KSO_WM_DIAGRAM_VIRTUALLY_FRAME" val="{&quot;height&quot;:478.8,&quot;left&quot;:45.1,&quot;top&quot;:136.6,&quot;width&quot;:626.6}"/>
</p:tagLst>
</file>

<file path=ppt/tags/tag501.xml><?xml version="1.0" encoding="utf-8"?>
<p:tagLst xmlns:p="http://schemas.openxmlformats.org/presentationml/2006/main">
  <p:tag name="KSO_WM_DIAGRAM_VIRTUALLY_FRAME" val="{&quot;height&quot;:478.8,&quot;left&quot;:45.1,&quot;top&quot;:136.6,&quot;width&quot;:626.6}"/>
</p:tagLst>
</file>

<file path=ppt/tags/tag502.xml><?xml version="1.0" encoding="utf-8"?>
<p:tagLst xmlns:p="http://schemas.openxmlformats.org/presentationml/2006/main">
  <p:tag name="KSO_WM_DIAGRAM_VIRTUALLY_FRAME" val="{&quot;height&quot;:478.8,&quot;left&quot;:45.1,&quot;top&quot;:136.6,&quot;width&quot;:626.6}"/>
</p:tagLst>
</file>

<file path=ppt/tags/tag503.xml><?xml version="1.0" encoding="utf-8"?>
<p:tagLst xmlns:p="http://schemas.openxmlformats.org/presentationml/2006/main">
  <p:tag name="KSO_WM_DIAGRAM_VIRTUALLY_FRAME" val="{&quot;height&quot;:478.8,&quot;left&quot;:45.1,&quot;top&quot;:136.6,&quot;width&quot;:626.6}"/>
</p:tagLst>
</file>

<file path=ppt/tags/tag504.xml><?xml version="1.0" encoding="utf-8"?>
<p:tagLst xmlns:p="http://schemas.openxmlformats.org/presentationml/2006/main">
  <p:tag name="KSO_WM_DIAGRAM_VIRTUALLY_FRAME" val="{&quot;height&quot;:478.8,&quot;left&quot;:45.1,&quot;top&quot;:136.6,&quot;width&quot;:626.6}"/>
</p:tagLst>
</file>

<file path=ppt/tags/tag505.xml><?xml version="1.0" encoding="utf-8"?>
<p:tagLst xmlns:p="http://schemas.openxmlformats.org/presentationml/2006/main">
  <p:tag name="KSO_WM_DIAGRAM_VIRTUALLY_FRAME" val="{&quot;height&quot;:478.8,&quot;left&quot;:45.1,&quot;top&quot;:136.6,&quot;width&quot;:626.6}"/>
</p:tagLst>
</file>

<file path=ppt/tags/tag506.xml><?xml version="1.0" encoding="utf-8"?>
<p:tagLst xmlns:p="http://schemas.openxmlformats.org/presentationml/2006/main">
  <p:tag name="KSO_WM_BEAUTIFY_FLAG" val="#wm#"/>
  <p:tag name="KSO_WM_TEMPLATE_CATEGORY" val="custom"/>
  <p:tag name="KSO_WM_TEMPLATE_INDEX" val="40492834"/>
</p:tagLst>
</file>

<file path=ppt/tags/tag507.xml><?xml version="1.0" encoding="utf-8"?>
<p:tagLst xmlns:p="http://schemas.openxmlformats.org/presentationml/2006/main">
  <p:tag name="KSO_WM_DIAGRAM_VIRTUALLY_FRAME" val="{&quot;height&quot;:478.65,&quot;left&quot;:141.5,&quot;top&quot;:77.25,&quot;width&quot;:635.95}"/>
</p:tagLst>
</file>

<file path=ppt/tags/tag508.xml><?xml version="1.0" encoding="utf-8"?>
<p:tagLst xmlns:p="http://schemas.openxmlformats.org/presentationml/2006/main">
  <p:tag name="KSO_WM_DIAGRAM_VIRTUALLY_FRAME" val="{&quot;height&quot;:478.65,&quot;left&quot;:141.5,&quot;top&quot;:77.25,&quot;width&quot;:635.95}"/>
</p:tagLst>
</file>

<file path=ppt/tags/tag509.xml><?xml version="1.0" encoding="utf-8"?>
<p:tagLst xmlns:p="http://schemas.openxmlformats.org/presentationml/2006/main">
  <p:tag name="KSO_WM_DIAGRAM_VIRTUALLY_FRAME" val="{&quot;height&quot;:478.65,&quot;left&quot;:141.5,&quot;top&quot;:77.25,&quot;width&quot;:635.95}"/>
</p:tagLst>
</file>

<file path=ppt/tags/tag51.xml><?xml version="1.0" encoding="utf-8"?>
<p:tagLst xmlns:p="http://schemas.openxmlformats.org/presentationml/2006/main">
  <p:tag name="KSO_WM_BEAUTIFY_FLAG" val="#wm#"/>
  <p:tag name="KSO_WM_TEMPLATE_CATEGORY" val="diagram"/>
  <p:tag name="KSO_WM_TEMPLATE_INDEX" val="20233201"/>
</p:tagLst>
</file>

<file path=ppt/tags/tag510.xml><?xml version="1.0" encoding="utf-8"?>
<p:tagLst xmlns:p="http://schemas.openxmlformats.org/presentationml/2006/main">
  <p:tag name="KSO_WM_DIAGRAM_VIRTUALLY_FRAME" val="{&quot;height&quot;:478.65,&quot;left&quot;:141.5,&quot;top&quot;:77.25,&quot;width&quot;:635.95}"/>
</p:tagLst>
</file>

<file path=ppt/tags/tag511.xml><?xml version="1.0" encoding="utf-8"?>
<p:tagLst xmlns:p="http://schemas.openxmlformats.org/presentationml/2006/main">
  <p:tag name="KSO_WM_DIAGRAM_VIRTUALLY_FRAME" val="{&quot;height&quot;:478.65,&quot;left&quot;:141.5,&quot;top&quot;:77.25,&quot;width&quot;:635.95}"/>
</p:tagLst>
</file>

<file path=ppt/tags/tag512.xml><?xml version="1.0" encoding="utf-8"?>
<p:tagLst xmlns:p="http://schemas.openxmlformats.org/presentationml/2006/main">
  <p:tag name="KSO_WM_DIAGRAM_VIRTUALLY_FRAME" val="{&quot;height&quot;:478.65,&quot;left&quot;:141.5,&quot;top&quot;:77.25,&quot;width&quot;:635.95}"/>
</p:tagLst>
</file>

<file path=ppt/tags/tag513.xml><?xml version="1.0" encoding="utf-8"?>
<p:tagLst xmlns:p="http://schemas.openxmlformats.org/presentationml/2006/main">
  <p:tag name="KSO_WM_DIAGRAM_VIRTUALLY_FRAME" val="{&quot;height&quot;:478.65,&quot;left&quot;:141.5,&quot;top&quot;:77.25,&quot;width&quot;:635.95}"/>
</p:tagLst>
</file>

<file path=ppt/tags/tag514.xml><?xml version="1.0" encoding="utf-8"?>
<p:tagLst xmlns:p="http://schemas.openxmlformats.org/presentationml/2006/main">
  <p:tag name="KSO_WM_BEAUTIFY_FLAG" val="#wm#"/>
  <p:tag name="KSO_WM_TEMPLATE_CATEGORY" val="custom"/>
  <p:tag name="KSO_WM_TEMPLATE_INDEX" val="40492834"/>
  <p:tag name="resource_record_key" val="{&quot;10&quot;:[4520769,4521032,4532504,50039665,21546444,4520276,3638841,3643283,4520033,4520626,21566513,50008580,3642827,50011782,3734080,50039814,50038567,21602400,20286790,21569075,3639164,4123700,21551460,21580253,21540579,3504329,4520448],&quot;65&quot;:[40492834]}"/>
</p:tagLst>
</file>

<file path=ppt/tags/tag515.xml><?xml version="1.0" encoding="utf-8"?>
<p:tagLst xmlns:p="http://schemas.openxmlformats.org/presentationml/2006/main">
  <p:tag name="KSO_WM_DIAGRAM_VIRTUALLY_FRAME" val="{&quot;height&quot;:478.65,&quot;left&quot;:141.5,&quot;top&quot;:77.25,&quot;width&quot;:635.95}"/>
</p:tagLst>
</file>

<file path=ppt/tags/tag516.xml><?xml version="1.0" encoding="utf-8"?>
<p:tagLst xmlns:p="http://schemas.openxmlformats.org/presentationml/2006/main">
  <p:tag name="KSO_WM_DIAGRAM_VIRTUALLY_FRAME" val="{&quot;height&quot;:478.65,&quot;left&quot;:141.5,&quot;top&quot;:77.25,&quot;width&quot;:635.95}"/>
</p:tagLst>
</file>

<file path=ppt/tags/tag517.xml><?xml version="1.0" encoding="utf-8"?>
<p:tagLst xmlns:p="http://schemas.openxmlformats.org/presentationml/2006/main">
  <p:tag name="KSO_WM_DIAGRAM_VIRTUALLY_FRAME" val="{&quot;height&quot;:478.65,&quot;left&quot;:141.5,&quot;top&quot;:77.25,&quot;width&quot;:635.95}"/>
</p:tagLst>
</file>

<file path=ppt/tags/tag518.xml><?xml version="1.0" encoding="utf-8"?>
<p:tagLst xmlns:p="http://schemas.openxmlformats.org/presentationml/2006/main">
  <p:tag name="KSO_WM_DIAGRAM_VIRTUALLY_FRAME" val="{&quot;height&quot;:478.65,&quot;left&quot;:141.5,&quot;top&quot;:77.25,&quot;width&quot;:635.95}"/>
</p:tagLst>
</file>

<file path=ppt/tags/tag519.xml><?xml version="1.0" encoding="utf-8"?>
<p:tagLst xmlns:p="http://schemas.openxmlformats.org/presentationml/2006/main">
  <p:tag name="KSO_WM_DIAGRAM_VIRTUALLY_FRAME" val="{&quot;height&quot;:478.65,&quot;left&quot;:141.5,&quot;top&quot;:77.25,&quot;width&quot;:635.95}"/>
</p:tagLst>
</file>

<file path=ppt/tags/tag52.xml><?xml version="1.0" encoding="utf-8"?>
<p:tagLst xmlns:p="http://schemas.openxmlformats.org/presentationml/2006/main">
  <p:tag name="KSO_WM_BEAUTIFY_FLAG" val="#wm#"/>
  <p:tag name="KSO_WM_TEMPLATE_CATEGORY" val="diagram"/>
  <p:tag name="KSO_WM_TEMPLATE_INDEX" val="20233201"/>
</p:tagLst>
</file>

<file path=ppt/tags/tag520.xml><?xml version="1.0" encoding="utf-8"?>
<p:tagLst xmlns:p="http://schemas.openxmlformats.org/presentationml/2006/main">
  <p:tag name="KSO_WM_DIAGRAM_VIRTUALLY_FRAME" val="{&quot;height&quot;:478.65,&quot;left&quot;:141.5,&quot;top&quot;:77.25,&quot;width&quot;:635.95}"/>
</p:tagLst>
</file>

<file path=ppt/tags/tag521.xml><?xml version="1.0" encoding="utf-8"?>
<p:tagLst xmlns:p="http://schemas.openxmlformats.org/presentationml/2006/main">
  <p:tag name="KSO_WM_BEAUTIFY_FLAG" val="#wm#"/>
  <p:tag name="KSO_WM_TEMPLATE_CATEGORY" val="custom"/>
  <p:tag name="KSO_WM_TEMPLATE_INDEX" val="40492834"/>
  <p:tag name="resource_record_key" val="{&quot;10&quot;:[4520769,4521032,4532504,50039665,21546444,4520276,3638841,3643283,4520033,4520626,21566513,50008580,3642827,50011782,3734080,50039814,50038567,21602400,20286790,21569075,3639164,4123700,21551460,21580253,21540579,3504329,4520448,50020971,4520620,50048016,50048770,50018581,4522309],&quot;65&quot;:[40492834]}"/>
</p:tagLst>
</file>

<file path=ppt/tags/tag522.xml><?xml version="1.0" encoding="utf-8"?>
<p:tagLst xmlns:p="http://schemas.openxmlformats.org/presentationml/2006/main">
  <p:tag name="KSO_DOCER_TEMPLATE_OPEN_ONCE_MARK" val="1"/>
  <p:tag name="COMMONDATA" val="eyJoZGlkIjoiMzU2NDgwNDU3MWM0NTY2NDhiZjM1YjVjY2QzYzVkZDAifQ=="/>
  <p:tag name="resource_record_key" val="{&quot;10&quot;:[4520769,4521032,4532504,50039665,21546444,4520276,3638841,3643283,4520033,4520626,21566513,50008580,3642827,50011782,3734080,50039814,50038567,21602400,20286790,21569075,3639164,4123700,50011673,50048490,20090512,3505440,3649615,21551460,21580253,21540579,3504329,4520448,50020971,4520620,50048016,50048770,50018581,4522309],&quot;13&quot;:[19972061,4364915],&quot;29&quot;:[50053052,50053044,50053240,50053246,50053024],&quot;65&quot;:[20233201],&quot;70&quot;:[3321442]}"/>
</p:tagLst>
</file>

<file path=ppt/tags/tag53.xml><?xml version="1.0" encoding="utf-8"?>
<p:tagLst xmlns:p="http://schemas.openxmlformats.org/presentationml/2006/main">
  <p:tag name="ESE00001" val="{&quot;index&quot;:1,&quot;name&quot;:null,&quot;color&quot;:0,&quot;uid&quot;:1,&quot;displayname&quot;:&quot;TYPE YOUR TITLE HERE&quot;,&quot;abstypecode&quot;:0,&quot;spid&quot;:97,&quot;nativeid&quot;:10,&quot;isexit&quot;:0,&quot;bhvcode&quot;:&quot;sppp&quot;,&quot;oindex&quot;:1,&quot;autoReverse&quot;:false,&quot;isClickTriggered&quot;:false,&quot;rangedatastart&quot;:0.5,&quot;rangedataend&quot;:1.0}"/>
  <p:tag name="ESO0009700318" val="OLDID"/>
  <p:tag name="ESO0009700341" val="OLDID"/>
</p:tagLst>
</file>

<file path=ppt/tags/tag54.xml><?xml version="1.0" encoding="utf-8"?>
<p:tagLst xmlns:p="http://schemas.openxmlformats.org/presentationml/2006/main">
  <p:tag name="KSO_WM_BEAUTIFY_FLAG" val="#wm#"/>
  <p:tag name="KSO_WM_TEMPLATE_CATEGORY" val="diagram"/>
  <p:tag name="KSO_WM_TEMPLATE_INDEX" val="20233205"/>
</p:tagLst>
</file>

<file path=ppt/tags/tag55.xml><?xml version="1.0" encoding="utf-8"?>
<p:tagLst xmlns:p="http://schemas.openxmlformats.org/presentationml/2006/main">
  <p:tag name="KSO_WM_DIAGRAM_VIRTUALLY_FRAME" val="{&quot;height&quot;:488.79314960629915,&quot;left&quot;:16.568818897637794,&quot;top&quot;:16.98472440944882,&quot;width&quot;:926.8623622047244}"/>
</p:tagLst>
</file>

<file path=ppt/tags/tag56.xml><?xml version="1.0" encoding="utf-8"?>
<p:tagLst xmlns:p="http://schemas.openxmlformats.org/presentationml/2006/main">
  <p:tag name="KSO_WM_DIAGRAM_VIRTUALLY_FRAME" val="{&quot;height&quot;:488.79314960629915,&quot;left&quot;:16.568818897637794,&quot;top&quot;:16.98472440944882,&quot;width&quot;:926.8623622047244}"/>
</p:tagLst>
</file>

<file path=ppt/tags/tag57.xml><?xml version="1.0" encoding="utf-8"?>
<p:tagLst xmlns:p="http://schemas.openxmlformats.org/presentationml/2006/main">
  <p:tag name="KSO_WM_DIAGRAM_VIRTUALLY_FRAME" val="{&quot;height&quot;:488.79314960629915,&quot;left&quot;:16.568818897637794,&quot;top&quot;:16.98472440944882,&quot;width&quot;:926.8623622047244}"/>
</p:tagLst>
</file>

<file path=ppt/tags/tag58.xml><?xml version="1.0" encoding="utf-8"?>
<p:tagLst xmlns:p="http://schemas.openxmlformats.org/presentationml/2006/main">
  <p:tag name="KSO_WM_DIAGRAM_VIRTUALLY_FRAME" val="{&quot;height&quot;:478.65,&quot;left&quot;:141.5,&quot;top&quot;:77.25,&quot;width&quot;:635.95}"/>
</p:tagLst>
</file>

<file path=ppt/tags/tag59.xml><?xml version="1.0" encoding="utf-8"?>
<p:tagLst xmlns:p="http://schemas.openxmlformats.org/presentationml/2006/main">
  <p:tag name="KSO_WM_DIAGRAM_VIRTUALLY_FRAME" val="{&quot;height&quot;:478.65,&quot;left&quot;:141.5,&quot;top&quot;:77.25,&quot;width&quot;:635.95}"/>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5012_1*i*1"/>
  <p:tag name="KSO_WM_TEMPLATE_CATEGORY" val="crop"/>
  <p:tag name="KSO_WM_TEMPLATE_INDEX" val="20195012"/>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478.65,&quot;left&quot;:141.5,&quot;top&quot;:77.25,&quot;width&quot;:635.95}"/>
</p:tagLst>
</file>

<file path=ppt/tags/tag61.xml><?xml version="1.0" encoding="utf-8"?>
<p:tagLst xmlns:p="http://schemas.openxmlformats.org/presentationml/2006/main">
  <p:tag name="KSO_WM_DIAGRAM_VIRTUALLY_FRAME" val="{&quot;height&quot;:478.65,&quot;left&quot;:141.5,&quot;top&quot;:77.25,&quot;width&quot;:635.95}"/>
</p:tagLst>
</file>

<file path=ppt/tags/tag62.xml><?xml version="1.0" encoding="utf-8"?>
<p:tagLst xmlns:p="http://schemas.openxmlformats.org/presentationml/2006/main">
  <p:tag name="KSO_WM_DIAGRAM_VIRTUALLY_FRAME" val="{&quot;height&quot;:478.65,&quot;left&quot;:141.5,&quot;top&quot;:77.25,&quot;width&quot;:635.95}"/>
</p:tagLst>
</file>

<file path=ppt/tags/tag63.xml><?xml version="1.0" encoding="utf-8"?>
<p:tagLst xmlns:p="http://schemas.openxmlformats.org/presentationml/2006/main">
  <p:tag name="KSO_WM_DIAGRAM_VIRTUALLY_FRAME" val="{&quot;height&quot;:478.65,&quot;left&quot;:141.5,&quot;top&quot;:77.25,&quot;width&quot;:635.95}"/>
</p:tagLst>
</file>

<file path=ppt/tags/tag64.xml><?xml version="1.0" encoding="utf-8"?>
<p:tagLst xmlns:p="http://schemas.openxmlformats.org/presentationml/2006/main">
  <p:tag name="KSO_WM_DIAGRAM_VIRTUALLY_FRAME" val="{&quot;height&quot;:478.65,&quot;left&quot;:141.5,&quot;top&quot;:77.25,&quot;width&quot;:635.95}"/>
</p:tagLst>
</file>

<file path=ppt/tags/tag65.xml><?xml version="1.0" encoding="utf-8"?>
<p:tagLst xmlns:p="http://schemas.openxmlformats.org/presentationml/2006/main">
  <p:tag name="KSO_WM_BEAUTIFY_FLAG" val="#wm#"/>
  <p:tag name="KSO_WM_TEMPLATE_CATEGORY" val="custom"/>
  <p:tag name="KSO_WM_TEMPLATE_INDEX" val="40492834"/>
  <p:tag name="resource_record_key" val="{&quot;10&quot;:[50011673,50048490,20090512,3505440,3649615],&quot;65&quot;:[40492834]}"/>
</p:tagLst>
</file>

<file path=ppt/tags/tag66.xml><?xml version="1.0" encoding="utf-8"?>
<p:tagLst xmlns:p="http://schemas.openxmlformats.org/presentationml/2006/main">
  <p:tag name="KSO_WM_DIAGRAM_VIRTUALLY_FRAME" val="{&quot;height&quot;:119.2,&quot;left&quot;:68.5,&quot;top&quot;:387.15,&quot;width&quot;:367}"/>
</p:tagLst>
</file>

<file path=ppt/tags/tag67.xml><?xml version="1.0" encoding="utf-8"?>
<p:tagLst xmlns:p="http://schemas.openxmlformats.org/presentationml/2006/main">
  <p:tag name="KSO_WM_DIAGRAM_VIRTUALLY_FRAME" val="{&quot;height&quot;:119.2,&quot;left&quot;:68.5,&quot;top&quot;:387.15,&quot;width&quot;:367}"/>
</p:tagLst>
</file>

<file path=ppt/tags/tag68.xml><?xml version="1.0" encoding="utf-8"?>
<p:tagLst xmlns:p="http://schemas.openxmlformats.org/presentationml/2006/main">
  <p:tag name="KSO_WM_DIAGRAM_VIRTUALLY_FRAME" val="{&quot;height&quot;:119.2,&quot;left&quot;:68.5,&quot;top&quot;:387.15,&quot;width&quot;:367}"/>
</p:tagLst>
</file>

<file path=ppt/tags/tag69.xml><?xml version="1.0" encoding="utf-8"?>
<p:tagLst xmlns:p="http://schemas.openxmlformats.org/presentationml/2006/main">
  <p:tag name="KSO_WM_DIAGRAM_VIRTUALLY_FRAME" val="{&quot;height&quot;:119.2,&quot;left&quot;:68.5,&quot;top&quot;:387.15,&quot;width&quot;:367}"/>
</p:tagLst>
</file>

<file path=ppt/tags/tag7.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7"/>
  <p:tag name="KSO_WM_UNIT_ID" val="crop20195012_1*ζ_h_i*1_1_7"/>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70.xml><?xml version="1.0" encoding="utf-8"?>
<p:tagLst xmlns:p="http://schemas.openxmlformats.org/presentationml/2006/main">
  <p:tag name="KSO_WM_DIAGRAM_VIRTUALLY_FRAME" val="{&quot;height&quot;:119.2,&quot;left&quot;:68.5,&quot;top&quot;:387.15,&quot;width&quot;:367}"/>
</p:tagLst>
</file>

<file path=ppt/tags/tag71.xml><?xml version="1.0" encoding="utf-8"?>
<p:tagLst xmlns:p="http://schemas.openxmlformats.org/presentationml/2006/main">
  <p:tag name="KSO_WM_DIAGRAM_VIRTUALLY_FRAME" val="{&quot;height&quot;:119.2,&quot;left&quot;:68.5,&quot;top&quot;:387.15,&quot;width&quot;:367}"/>
</p:tagLst>
</file>

<file path=ppt/tags/tag72.xml><?xml version="1.0" encoding="utf-8"?>
<p:tagLst xmlns:p="http://schemas.openxmlformats.org/presentationml/2006/main">
  <p:tag name="KSO_WM_DIAGRAM_VIRTUALLY_FRAME" val="{&quot;height&quot;:119.2,&quot;left&quot;:68.5,&quot;top&quot;:387.15,&quot;width&quot;:367}"/>
</p:tagLst>
</file>

<file path=ppt/tags/tag73.xml><?xml version="1.0" encoding="utf-8"?>
<p:tagLst xmlns:p="http://schemas.openxmlformats.org/presentationml/2006/main">
  <p:tag name="KSO_WM_DIAGRAM_VIRTUALLY_FRAME" val="{&quot;height&quot;:119.2,&quot;left&quot;:68.5,&quot;top&quot;:387.15,&quot;width&quot;:367}"/>
</p:tagLst>
</file>

<file path=ppt/tags/tag74.xml><?xml version="1.0" encoding="utf-8"?>
<p:tagLst xmlns:p="http://schemas.openxmlformats.org/presentationml/2006/main">
  <p:tag name="KSO_WM_DIAGRAM_VIRTUALLY_FRAME" val="{&quot;height&quot;:119.2,&quot;left&quot;:68.5,&quot;top&quot;:387.15,&quot;width&quot;:367}"/>
</p:tagLst>
</file>

<file path=ppt/tags/tag75.xml><?xml version="1.0" encoding="utf-8"?>
<p:tagLst xmlns:p="http://schemas.openxmlformats.org/presentationml/2006/main">
  <p:tag name="KSO_WM_DIAGRAM_VIRTUALLY_FRAME" val="{&quot;height&quot;:119.2,&quot;left&quot;:68.5,&quot;top&quot;:387.15,&quot;width&quot;:367}"/>
</p:tagLst>
</file>

<file path=ppt/tags/tag76.xml><?xml version="1.0" encoding="utf-8"?>
<p:tagLst xmlns:p="http://schemas.openxmlformats.org/presentationml/2006/main">
  <p:tag name="KSO_WM_DIAGRAM_VIRTUALLY_FRAME" val="{&quot;height&quot;:119.2,&quot;left&quot;:68.5,&quot;top&quot;:387.15,&quot;width&quot;:367}"/>
</p:tagLst>
</file>

<file path=ppt/tags/tag77.xml><?xml version="1.0" encoding="utf-8"?>
<p:tagLst xmlns:p="http://schemas.openxmlformats.org/presentationml/2006/main">
  <p:tag name="KSO_WM_DIAGRAM_VIRTUALLY_FRAME" val="{&quot;height&quot;:119.2,&quot;left&quot;:68.5,&quot;top&quot;:387.15,&quot;width&quot;:367}"/>
</p:tagLst>
</file>

<file path=ppt/tags/tag78.xml><?xml version="1.0" encoding="utf-8"?>
<p:tagLst xmlns:p="http://schemas.openxmlformats.org/presentationml/2006/main">
  <p:tag name="KSO_WM_DIAGRAM_VIRTUALLY_FRAME" val="{&quot;height&quot;:119.2,&quot;left&quot;:68.5,&quot;top&quot;:387.15,&quot;width&quot;:367}"/>
</p:tagLst>
</file>

<file path=ppt/tags/tag79.xml><?xml version="1.0" encoding="utf-8"?>
<p:tagLst xmlns:p="http://schemas.openxmlformats.org/presentationml/2006/main">
  <p:tag name="KSO_WM_DIAGRAM_VIRTUALLY_FRAME" val="{&quot;height&quot;:119.2,&quot;left&quot;:68.5,&quot;top&quot;:387.15,&quot;width&quot;:367}"/>
</p:tagLst>
</file>

<file path=ppt/tags/tag8.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11"/>
  <p:tag name="KSO_WM_UNIT_ID" val="crop20195012_1*ζ_h_i*1_1_11"/>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80.xml><?xml version="1.0" encoding="utf-8"?>
<p:tagLst xmlns:p="http://schemas.openxmlformats.org/presentationml/2006/main">
  <p:tag name="KSO_WM_DIAGRAM_VIRTUALLY_FRAME" val="{&quot;height&quot;:119.2,&quot;left&quot;:68.5,&quot;top&quot;:387.15,&quot;width&quot;:367}"/>
</p:tagLst>
</file>

<file path=ppt/tags/tag81.xml><?xml version="1.0" encoding="utf-8"?>
<p:tagLst xmlns:p="http://schemas.openxmlformats.org/presentationml/2006/main">
  <p:tag name="KSO_WM_DIAGRAM_VIRTUALLY_FRAME" val="{&quot;height&quot;:119.2,&quot;left&quot;:68.5,&quot;top&quot;:387.15,&quot;width&quot;:367}"/>
</p:tagLst>
</file>

<file path=ppt/tags/tag82.xml><?xml version="1.0" encoding="utf-8"?>
<p:tagLst xmlns:p="http://schemas.openxmlformats.org/presentationml/2006/main">
  <p:tag name="KSO_WM_DIAGRAM_VIRTUALLY_FRAME" val="{&quot;height&quot;:119.2,&quot;left&quot;:68.5,&quot;top&quot;:387.15,&quot;width&quot;:367}"/>
</p:tagLst>
</file>

<file path=ppt/tags/tag83.xml><?xml version="1.0" encoding="utf-8"?>
<p:tagLst xmlns:p="http://schemas.openxmlformats.org/presentationml/2006/main">
  <p:tag name="KSO_WM_DIAGRAM_VIRTUALLY_FRAME" val="{&quot;height&quot;:119.2,&quot;left&quot;:68.5,&quot;top&quot;:387.15,&quot;width&quot;:367}"/>
</p:tagLst>
</file>

<file path=ppt/tags/tag84.xml><?xml version="1.0" encoding="utf-8"?>
<p:tagLst xmlns:p="http://schemas.openxmlformats.org/presentationml/2006/main">
  <p:tag name="KSO_WM_DIAGRAM_VIRTUALLY_FRAME" val="{&quot;height&quot;:119.2,&quot;left&quot;:68.5,&quot;top&quot;:387.15,&quot;width&quot;:367}"/>
</p:tagLst>
</file>

<file path=ppt/tags/tag85.xml><?xml version="1.0" encoding="utf-8"?>
<p:tagLst xmlns:p="http://schemas.openxmlformats.org/presentationml/2006/main">
  <p:tag name="TABLE_ENDDRAG_ORIGIN_RECT" val="362*135"/>
  <p:tag name="TABLE_ENDDRAG_RECT" val="546*382*362*135"/>
</p:tagLst>
</file>

<file path=ppt/tags/tag86.xml><?xml version="1.0" encoding="utf-8"?>
<p:tagLst xmlns:p="http://schemas.openxmlformats.org/presentationml/2006/main">
  <p:tag name="KSO_WM_BEAUTIFY_FLAG" val="#wm#"/>
  <p:tag name="KSO_WM_TEMPLATE_CATEGORY" val="custom"/>
  <p:tag name="KSO_WM_TEMPLATE_INDEX" val="20205081"/>
  <p:tag name="resource_record_key" val="{&quot;29&quot;:[50053044,50053052],&quot;65&quot;:[20205081],&quot;70&quot;:[332144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40492834_1*i*1"/>
  <p:tag name="KSO_WM_TEMPLATE_CATEGORY" val="custom"/>
  <p:tag name="KSO_WM_TEMPLATE_INDEX" val="40492834"/>
  <p:tag name="KSO_WM_UNIT_LAYERLEVEL" val="1"/>
  <p:tag name="KSO_WM_TAG_VERSION" val="3.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40492834_1*i*2"/>
  <p:tag name="KSO_WM_TEMPLATE_CATEGORY" val="custom"/>
  <p:tag name="KSO_WM_TEMPLATE_INDEX" val="40492834"/>
  <p:tag name="KSO_WM_UNIT_LAYERLEVEL" val="1"/>
  <p:tag name="KSO_WM_TAG_VERSION" val="3.0"/>
  <p:tag name="KSO_WM_BEAUTIFY_FLAG" val="#wm#"/>
</p:tagLst>
</file>

<file path=ppt/tags/tag89.xml><?xml version="1.0" encoding="utf-8"?>
<p:tagLst xmlns:p="http://schemas.openxmlformats.org/presentationml/2006/main">
  <p:tag name="KSO_WM_SLIDE_ID" val="custom40492834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834"/>
  <p:tag name="KSO_WM_SLIDE_TYPE" val="text"/>
  <p:tag name="KSO_WM_SLIDE_SUBTYPE" val="diag"/>
  <p:tag name="KSO_WM_SLIDE_SIZE" val="917*495"/>
  <p:tag name="KSO_WM_SLIDE_POSITION" val="43*45"/>
  <p:tag name="KSO_WM_SLIDE_LAYOUT" val="a_β"/>
  <p:tag name="KSO_WM_SLIDE_LAYOUT_CNT" val="1_1"/>
  <p:tag name="KSO_WM_SPECIAL_SOURCE" val="bdnull"/>
</p:tagLst>
</file>

<file path=ppt/tags/tag9.xml><?xml version="1.0" encoding="utf-8"?>
<p:tagLst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29628421"/>
  <p:tag name="KSO_WM_UNIT_TYPE" val="ζ_h_i"/>
  <p:tag name="KSO_WM_UNIT_INDEX" val="1_1_8"/>
  <p:tag name="KSO_WM_UNIT_ID" val="crop20195012_1*ζ_h_i*1_1_8"/>
  <p:tag name="KSO_WM_TEMPLATE_CATEGORY" val="crop"/>
  <p:tag name="KSO_WM_TEMPLATE_INDEX" val="20195012"/>
  <p:tag name="KSO_WM_UNIT_LAYERLEVEL" val="1_1_1"/>
  <p:tag name="KSO_WM_TAG_VERSION" val="1.0"/>
  <p:tag name="KSO_WM_BEAUTIFY_FLAG" val="#wm#"/>
  <p:tag name="KSO_WM_UNIT_DIAGRAM_MODELTYPE" val="creativeCrop"/>
  <p:tag name="KSO_WM_CREATIVE_CROP_ORG_WIDTH" val="540"/>
  <p:tag name="KSO_WM_CREATIVE_CROP_ORG_HEIGHT" val="373.85"/>
  <p:tag name="KSO_WM_CREATIVE_CROP_HEIGHT" val="373.85"/>
  <p:tag name="KSO_WM_CREATIVE_CROP_WIDTH" val="320.7"/>
  <p:tag name="KSO_WM_CREATIVE_CROP_VERSION" val="1"/>
  <p:tag name="KSO_WM_CREATIVE_CROP_TEMPLATE_ID" val="3107031"/>
  <p:tag name="KSO_WM_DIAGRAM_VIRTUALLY_FRAME" val="{&quot;height&quot;:541.2,&quot;left&quot;:-0.55,&quot;top&quot;:0,&quot;width&quot;:961.95}"/>
</p:tagLst>
</file>

<file path=ppt/tags/tag90.xml><?xml version="1.0" encoding="utf-8"?>
<p:tagLst xmlns:p="http://schemas.openxmlformats.org/presentationml/2006/main">
  <p:tag name="KSO_WM_DIAGRAM_VIRTUALLY_FRAME" val="{&quot;height&quot;:119.2,&quot;left&quot;:68.5,&quot;top&quot;:387.15,&quot;width&quot;:367}"/>
</p:tagLst>
</file>

<file path=ppt/tags/tag91.xml><?xml version="1.0" encoding="utf-8"?>
<p:tagLst xmlns:p="http://schemas.openxmlformats.org/presentationml/2006/main">
  <p:tag name="KSO_WM_DIAGRAM_VIRTUALLY_FRAME" val="{&quot;height&quot;:119.2,&quot;left&quot;:68.5,&quot;top&quot;:387.15,&quot;width&quot;:367}"/>
</p:tagLst>
</file>

<file path=ppt/tags/tag92.xml><?xml version="1.0" encoding="utf-8"?>
<p:tagLst xmlns:p="http://schemas.openxmlformats.org/presentationml/2006/main">
  <p:tag name="KSO_WM_DIAGRAM_VIRTUALLY_FRAME" val="{&quot;height&quot;:119.2,&quot;left&quot;:68.5,&quot;top&quot;:387.15,&quot;width&quot;:367}"/>
</p:tagLst>
</file>

<file path=ppt/tags/tag93.xml><?xml version="1.0" encoding="utf-8"?>
<p:tagLst xmlns:p="http://schemas.openxmlformats.org/presentationml/2006/main">
  <p:tag name="KSO_WM_DIAGRAM_VIRTUALLY_FRAME" val="{&quot;height&quot;:119.2,&quot;left&quot;:68.5,&quot;top&quot;:387.15,&quot;width&quot;:367}"/>
</p:tagLst>
</file>

<file path=ppt/tags/tag94.xml><?xml version="1.0" encoding="utf-8"?>
<p:tagLst xmlns:p="http://schemas.openxmlformats.org/presentationml/2006/main">
  <p:tag name="KSO_WM_DIAGRAM_VIRTUALLY_FRAME" val="{&quot;height&quot;:119.2,&quot;left&quot;:68.5,&quot;top&quot;:387.15,&quot;width&quot;:367}"/>
</p:tagLst>
</file>

<file path=ppt/tags/tag95.xml><?xml version="1.0" encoding="utf-8"?>
<p:tagLst xmlns:p="http://schemas.openxmlformats.org/presentationml/2006/main">
  <p:tag name="KSO_WM_DIAGRAM_VIRTUALLY_FRAME" val="{&quot;height&quot;:119.2,&quot;left&quot;:68.5,&quot;top&quot;:387.15,&quot;width&quot;:367}"/>
</p:tagLst>
</file>

<file path=ppt/tags/tag96.xml><?xml version="1.0" encoding="utf-8"?>
<p:tagLst xmlns:p="http://schemas.openxmlformats.org/presentationml/2006/main">
  <p:tag name="KSO_WM_DIAGRAM_VIRTUALLY_FRAME" val="{&quot;height&quot;:119.2,&quot;left&quot;:68.5,&quot;top&quot;:387.15,&quot;width&quot;:367}"/>
</p:tagLst>
</file>

<file path=ppt/tags/tag97.xml><?xml version="1.0" encoding="utf-8"?>
<p:tagLst xmlns:p="http://schemas.openxmlformats.org/presentationml/2006/main">
  <p:tag name="KSO_WM_DIAGRAM_VIRTUALLY_FRAME" val="{&quot;height&quot;:119.2,&quot;left&quot;:68.5,&quot;top&quot;:387.15,&quot;width&quot;:367}"/>
</p:tagLst>
</file>

<file path=ppt/tags/tag98.xml><?xml version="1.0" encoding="utf-8"?>
<p:tagLst xmlns:p="http://schemas.openxmlformats.org/presentationml/2006/main">
  <p:tag name="KSO_WM_DIAGRAM_VIRTUALLY_FRAME" val="{&quot;height&quot;:119.2,&quot;left&quot;:68.5,&quot;top&quot;:387.15,&quot;width&quot;:367}"/>
</p:tagLst>
</file>

<file path=ppt/tags/tag99.xml><?xml version="1.0" encoding="utf-8"?>
<p:tagLst xmlns:p="http://schemas.openxmlformats.org/presentationml/2006/main">
  <p:tag name="KSO_WM_DIAGRAM_VIRTUALLY_FRAME" val="{&quot;height&quot;:119.2,&quot;left&quot;:68.5,&quot;top&quot;:387.15,&quot;width&quot;:367}"/>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20680</Words>
  <Application>WPS 演示</Application>
  <PresentationFormat>宽屏</PresentationFormat>
  <Paragraphs>1861</Paragraphs>
  <Slides>39</Slides>
  <Notes>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39</vt:i4>
      </vt:variant>
    </vt:vector>
  </HeadingPairs>
  <TitlesOfParts>
    <vt:vector size="58" baseType="lpstr">
      <vt:lpstr>Arial</vt:lpstr>
      <vt:lpstr>宋体</vt:lpstr>
      <vt:lpstr>Wingdings</vt:lpstr>
      <vt:lpstr>Wingdings</vt:lpstr>
      <vt:lpstr>汉仪综艺体简</vt:lpstr>
      <vt:lpstr>HarmonyOS Sans SC Medium</vt:lpstr>
      <vt:lpstr>江城律动宋</vt:lpstr>
      <vt:lpstr>黑体</vt:lpstr>
      <vt:lpstr>Cambria Math</vt:lpstr>
      <vt:lpstr>Calibri</vt:lpstr>
      <vt:lpstr>微软雅黑</vt:lpstr>
      <vt:lpstr>思源黑体 CN Regular</vt:lpstr>
      <vt:lpstr>Arial Unicode MS</vt:lpstr>
      <vt:lpstr>BankGothic Md BT</vt:lpstr>
      <vt:lpstr>汉仪力量黑简</vt:lpstr>
      <vt:lpstr>汉仪铸字美心体简</vt:lpstr>
      <vt:lpstr>Times New Roman</vt:lpstr>
      <vt:lpstr>汉仪雅酷黑简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Corporate Vision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配件清单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ReLief</cp:lastModifiedBy>
  <cp:revision>228</cp:revision>
  <dcterms:created xsi:type="dcterms:W3CDTF">2019-06-19T02:08:00Z</dcterms:created>
  <dcterms:modified xsi:type="dcterms:W3CDTF">2025-10-20T09:22:11Z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E5B80151DB63425BB786E3DCCC9FA378_11</vt:lpwstr>
  </property>
  <property fmtid="{D5CDD505-2E9C-101B-9397-08002B2CF9AE}" pid="4" name="KSOTemplateUUID">
    <vt:lpwstr>v1.0_mb_+C8DMhImFSaJ+moT8Yp2vw==</vt:lpwstr>
  </property>
</Properties>
</file>